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7"/>
  </p:notesMasterIdLst>
  <p:handoutMasterIdLst>
    <p:handoutMasterId r:id="rId28"/>
  </p:handoutMasterIdLst>
  <p:sldIdLst>
    <p:sldId id="410" r:id="rId5"/>
    <p:sldId id="383" r:id="rId6"/>
    <p:sldId id="391" r:id="rId7"/>
    <p:sldId id="427" r:id="rId8"/>
    <p:sldId id="421" r:id="rId9"/>
    <p:sldId id="426" r:id="rId10"/>
    <p:sldId id="435" r:id="rId11"/>
    <p:sldId id="436" r:id="rId12"/>
    <p:sldId id="423" r:id="rId13"/>
    <p:sldId id="408" r:id="rId14"/>
    <p:sldId id="441" r:id="rId15"/>
    <p:sldId id="439" r:id="rId16"/>
    <p:sldId id="437" r:id="rId17"/>
    <p:sldId id="440" r:id="rId18"/>
    <p:sldId id="420" r:id="rId19"/>
    <p:sldId id="411" r:id="rId20"/>
    <p:sldId id="429" r:id="rId21"/>
    <p:sldId id="430" r:id="rId22"/>
    <p:sldId id="431" r:id="rId23"/>
    <p:sldId id="432" r:id="rId24"/>
    <p:sldId id="433" r:id="rId25"/>
    <p:sldId id="398" r:id="rId26"/>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4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D2C16-C6AE-485B-8A4D-AF6DABF6E44E}" v="4" dt="2024-08-09T02:13:13.477"/>
    <p1510:client id="{69EEE67C-3B4F-4FA1-B383-19FB9946DA8E}" v="4" dt="2024-08-09T02:15:38.913"/>
    <p1510:client id="{8E41DC49-1E17-4667-9182-041D9F44BD76}" v="131" dt="2024-08-09T02:11:04.990"/>
    <p1510:client id="{D436A2AA-F198-4850-9EC7-C972E106DDE9}" v="2242" dt="2024-08-09T05:35:21.695"/>
    <p1510:client id="{D8E8DDD1-14C3-4186-98D4-CB487C0367F3}" v="5351" dt="2024-08-09T06:57:07.845"/>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8" autoAdjust="0"/>
    <p:restoredTop sz="81163" autoAdjust="0"/>
  </p:normalViewPr>
  <p:slideViewPr>
    <p:cSldViewPr snapToGrid="0">
      <p:cViewPr varScale="1">
        <p:scale>
          <a:sx n="89" d="100"/>
          <a:sy n="89" d="100"/>
        </p:scale>
        <p:origin x="56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3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铭 林" userId="b5e415e8136042ef" providerId="LiveId" clId="{D436A2AA-F198-4850-9EC7-C972E106DDE9}"/>
    <pc:docChg chg="undo redo custSel addSld delSld modSld sldOrd modMainMaster">
      <pc:chgData name="铭 林" userId="b5e415e8136042ef" providerId="LiveId" clId="{D436A2AA-F198-4850-9EC7-C972E106DDE9}" dt="2024-08-09T08:55:17.269" v="18301"/>
      <pc:docMkLst>
        <pc:docMk/>
      </pc:docMkLst>
      <pc:sldChg chg="modSp mod">
        <pc:chgData name="铭 林" userId="b5e415e8136042ef" providerId="LiveId" clId="{D436A2AA-F198-4850-9EC7-C972E106DDE9}" dt="2024-08-09T02:18:04.674" v="17400" actId="27636"/>
        <pc:sldMkLst>
          <pc:docMk/>
          <pc:sldMk cId="3346685798" sldId="383"/>
        </pc:sldMkLst>
        <pc:spChg chg="mod">
          <ac:chgData name="铭 林" userId="b5e415e8136042ef" providerId="LiveId" clId="{D436A2AA-F198-4850-9EC7-C972E106DDE9}" dt="2024-07-26T08:09:24.522" v="535" actId="1076"/>
          <ac:spMkLst>
            <pc:docMk/>
            <pc:sldMk cId="3346685798" sldId="383"/>
            <ac:spMk id="2" creationId="{B530BF65-C84B-45C3-72CA-AFDA68851174}"/>
          </ac:spMkLst>
        </pc:spChg>
        <pc:spChg chg="mod">
          <ac:chgData name="铭 林" userId="b5e415e8136042ef" providerId="LiveId" clId="{D436A2AA-F198-4850-9EC7-C972E106DDE9}" dt="2024-08-09T02:18:04.674" v="17400" actId="27636"/>
          <ac:spMkLst>
            <pc:docMk/>
            <pc:sldMk cId="3346685798" sldId="383"/>
            <ac:spMk id="3" creationId="{3B8EBC2C-6DD7-5003-38EB-40753046FE8C}"/>
          </ac:spMkLst>
        </pc:spChg>
      </pc:sldChg>
      <pc:sldChg chg="del">
        <pc:chgData name="铭 林" userId="b5e415e8136042ef" providerId="LiveId" clId="{D436A2AA-F198-4850-9EC7-C972E106DDE9}" dt="2024-08-05T07:40:15.958" v="4940" actId="47"/>
        <pc:sldMkLst>
          <pc:docMk/>
          <pc:sldMk cId="1440871986" sldId="389"/>
        </pc:sldMkLst>
      </pc:sldChg>
      <pc:sldChg chg="addSp delSp modSp mod ord modNotesTx">
        <pc:chgData name="铭 林" userId="b5e415e8136042ef" providerId="LiveId" clId="{D436A2AA-F198-4850-9EC7-C972E106DDE9}" dt="2024-08-09T03:10:49.310" v="17510" actId="20577"/>
        <pc:sldMkLst>
          <pc:docMk/>
          <pc:sldMk cId="3200312026" sldId="391"/>
        </pc:sldMkLst>
        <pc:spChg chg="mod">
          <ac:chgData name="铭 林" userId="b5e415e8136042ef" providerId="LiveId" clId="{D436A2AA-F198-4850-9EC7-C972E106DDE9}" dt="2024-08-09T02:18:23.614" v="17425" actId="5793"/>
          <ac:spMkLst>
            <pc:docMk/>
            <pc:sldMk cId="3200312026" sldId="391"/>
            <ac:spMk id="3" creationId="{545D3755-C3E2-975E-DE68-CDECC4B526EC}"/>
          </ac:spMkLst>
        </pc:spChg>
        <pc:spChg chg="add del mod">
          <ac:chgData name="铭 林" userId="b5e415e8136042ef" providerId="LiveId" clId="{D436A2AA-F198-4850-9EC7-C972E106DDE9}" dt="2024-07-26T07:52:33.897" v="405"/>
          <ac:spMkLst>
            <pc:docMk/>
            <pc:sldMk cId="3200312026" sldId="391"/>
            <ac:spMk id="4" creationId="{3EE5ABF3-6447-4B2E-9C59-F42AA5784A57}"/>
          </ac:spMkLst>
        </pc:spChg>
        <pc:spChg chg="add mod">
          <ac:chgData name="铭 林" userId="b5e415e8136042ef" providerId="LiveId" clId="{D436A2AA-F198-4850-9EC7-C972E106DDE9}" dt="2024-07-26T07:52:34.148" v="406"/>
          <ac:spMkLst>
            <pc:docMk/>
            <pc:sldMk cId="3200312026" sldId="391"/>
            <ac:spMk id="5" creationId="{B939FD4F-1DCB-7683-CEA3-215ACC342E63}"/>
          </ac:spMkLst>
        </pc:spChg>
        <pc:spChg chg="add mod">
          <ac:chgData name="铭 林" userId="b5e415e8136042ef" providerId="LiveId" clId="{D436A2AA-F198-4850-9EC7-C972E106DDE9}" dt="2024-07-26T07:52:34.148" v="406"/>
          <ac:spMkLst>
            <pc:docMk/>
            <pc:sldMk cId="3200312026" sldId="391"/>
            <ac:spMk id="6" creationId="{E59F7A50-8184-D2A2-03F6-BA7C89418A0A}"/>
          </ac:spMkLst>
        </pc:spChg>
        <pc:spChg chg="mod">
          <ac:chgData name="铭 林" userId="b5e415e8136042ef" providerId="LiveId" clId="{D436A2AA-F198-4850-9EC7-C972E106DDE9}" dt="2024-07-26T07:51:01.518" v="393" actId="20577"/>
          <ac:spMkLst>
            <pc:docMk/>
            <pc:sldMk cId="3200312026" sldId="391"/>
            <ac:spMk id="7" creationId="{F70BD87D-F7DA-961B-4024-A354DC87D168}"/>
          </ac:spMkLst>
        </pc:spChg>
        <pc:spChg chg="add mod">
          <ac:chgData name="铭 林" userId="b5e415e8136042ef" providerId="LiveId" clId="{D436A2AA-F198-4850-9EC7-C972E106DDE9}" dt="2024-08-05T08:38:11.690" v="5371" actId="571"/>
          <ac:spMkLst>
            <pc:docMk/>
            <pc:sldMk cId="3200312026" sldId="391"/>
            <ac:spMk id="8" creationId="{740FE447-0490-5FA8-00EE-68DE13DBF429}"/>
          </ac:spMkLst>
        </pc:spChg>
        <pc:spChg chg="add mod">
          <ac:chgData name="铭 林" userId="b5e415e8136042ef" providerId="LiveId" clId="{D436A2AA-F198-4850-9EC7-C972E106DDE9}" dt="2024-07-26T07:52:34.148" v="406"/>
          <ac:spMkLst>
            <pc:docMk/>
            <pc:sldMk cId="3200312026" sldId="391"/>
            <ac:spMk id="8" creationId="{8859FC00-52C5-4CA2-9894-EC82F7B6C3D6}"/>
          </ac:spMkLst>
        </pc:spChg>
        <pc:spChg chg="add mod">
          <ac:chgData name="铭 林" userId="b5e415e8136042ef" providerId="LiveId" clId="{D436A2AA-F198-4850-9EC7-C972E106DDE9}" dt="2024-08-05T08:38:20.023" v="5372" actId="1076"/>
          <ac:spMkLst>
            <pc:docMk/>
            <pc:sldMk cId="3200312026" sldId="391"/>
            <ac:spMk id="9" creationId="{A20FF69B-D4CA-0AE1-B104-3BBB0DC617AC}"/>
          </ac:spMkLst>
        </pc:spChg>
        <pc:spChg chg="add mod">
          <ac:chgData name="铭 林" userId="b5e415e8136042ef" providerId="LiveId" clId="{D436A2AA-F198-4850-9EC7-C972E106DDE9}" dt="2024-08-05T08:38:20.023" v="5372" actId="1076"/>
          <ac:spMkLst>
            <pc:docMk/>
            <pc:sldMk cId="3200312026" sldId="391"/>
            <ac:spMk id="10" creationId="{8E84E72D-B44C-FD36-32D5-36F30674E2F0}"/>
          </ac:spMkLst>
        </pc:spChg>
        <pc:spChg chg="add mod">
          <ac:chgData name="铭 林" userId="b5e415e8136042ef" providerId="LiveId" clId="{D436A2AA-F198-4850-9EC7-C972E106DDE9}" dt="2024-08-05T08:38:20.023" v="5372" actId="1076"/>
          <ac:spMkLst>
            <pc:docMk/>
            <pc:sldMk cId="3200312026" sldId="391"/>
            <ac:spMk id="11" creationId="{DFAD5863-D995-7331-73F1-8668D46456F5}"/>
          </ac:spMkLst>
        </pc:spChg>
        <pc:spChg chg="add mod">
          <ac:chgData name="铭 林" userId="b5e415e8136042ef" providerId="LiveId" clId="{D436A2AA-F198-4850-9EC7-C972E106DDE9}" dt="2024-08-05T08:38:11.690" v="5371" actId="571"/>
          <ac:spMkLst>
            <pc:docMk/>
            <pc:sldMk cId="3200312026" sldId="391"/>
            <ac:spMk id="12" creationId="{4D77D666-5AA6-F44E-C78B-E1DA8D118378}"/>
          </ac:spMkLst>
        </pc:spChg>
        <pc:spChg chg="add mod">
          <ac:chgData name="铭 林" userId="b5e415e8136042ef" providerId="LiveId" clId="{D436A2AA-F198-4850-9EC7-C972E106DDE9}" dt="2024-08-09T02:29:44.581" v="17427" actId="1076"/>
          <ac:spMkLst>
            <pc:docMk/>
            <pc:sldMk cId="3200312026" sldId="391"/>
            <ac:spMk id="16" creationId="{CF7C318C-185E-11C3-0108-A0930D4BCE71}"/>
          </ac:spMkLst>
        </pc:spChg>
        <pc:spChg chg="add mod">
          <ac:chgData name="铭 林" userId="b5e415e8136042ef" providerId="LiveId" clId="{D436A2AA-F198-4850-9EC7-C972E106DDE9}" dt="2024-08-09T02:31:51.081" v="17432" actId="1076"/>
          <ac:spMkLst>
            <pc:docMk/>
            <pc:sldMk cId="3200312026" sldId="391"/>
            <ac:spMk id="17" creationId="{03652B3C-5BDC-D6F9-29EE-7515845B2A15}"/>
          </ac:spMkLst>
        </pc:spChg>
        <pc:spChg chg="add">
          <ac:chgData name="铭 林" userId="b5e415e8136042ef" providerId="LiveId" clId="{D436A2AA-F198-4850-9EC7-C972E106DDE9}" dt="2024-07-26T07:58:53.199" v="499"/>
          <ac:spMkLst>
            <pc:docMk/>
            <pc:sldMk cId="3200312026" sldId="391"/>
            <ac:spMk id="17" creationId="{52B8426C-F931-CBCB-92D5-190071E41A66}"/>
          </ac:spMkLst>
        </pc:spChg>
        <pc:spChg chg="add mod">
          <ac:chgData name="铭 林" userId="b5e415e8136042ef" providerId="LiveId" clId="{D436A2AA-F198-4850-9EC7-C972E106DDE9}" dt="2024-08-09T02:32:16.817" v="17437" actId="1076"/>
          <ac:spMkLst>
            <pc:docMk/>
            <pc:sldMk cId="3200312026" sldId="391"/>
            <ac:spMk id="18" creationId="{3466529B-B0B3-AC57-E638-B25D62E0FFF6}"/>
          </ac:spMkLst>
        </pc:spChg>
        <pc:spChg chg="add del mod">
          <ac:chgData name="铭 林" userId="b5e415e8136042ef" providerId="LiveId" clId="{D436A2AA-F198-4850-9EC7-C972E106DDE9}" dt="2024-07-26T08:09:34.372" v="538" actId="478"/>
          <ac:spMkLst>
            <pc:docMk/>
            <pc:sldMk cId="3200312026" sldId="391"/>
            <ac:spMk id="23" creationId="{624098FD-290C-5CCF-6985-DAE56942C024}"/>
          </ac:spMkLst>
        </pc:spChg>
        <pc:spChg chg="add mod">
          <ac:chgData name="铭 林" userId="b5e415e8136042ef" providerId="LiveId" clId="{D436A2AA-F198-4850-9EC7-C972E106DDE9}" dt="2024-08-09T02:31:51.081" v="17432" actId="1076"/>
          <ac:spMkLst>
            <pc:docMk/>
            <pc:sldMk cId="3200312026" sldId="391"/>
            <ac:spMk id="25" creationId="{E10E8C3F-E206-01E5-9BCA-9492354392AB}"/>
          </ac:spMkLst>
        </pc:spChg>
        <pc:spChg chg="add mod">
          <ac:chgData name="铭 林" userId="b5e415e8136042ef" providerId="LiveId" clId="{D436A2AA-F198-4850-9EC7-C972E106DDE9}" dt="2024-08-05T08:39:20.659" v="5381" actId="1076"/>
          <ac:spMkLst>
            <pc:docMk/>
            <pc:sldMk cId="3200312026" sldId="391"/>
            <ac:spMk id="30" creationId="{CF12CED0-ABFE-EFE6-5191-9A4628CC19AC}"/>
          </ac:spMkLst>
        </pc:spChg>
        <pc:spChg chg="add mod">
          <ac:chgData name="铭 林" userId="b5e415e8136042ef" providerId="LiveId" clId="{D436A2AA-F198-4850-9EC7-C972E106DDE9}" dt="2024-08-05T08:46:19.047" v="5751" actId="1076"/>
          <ac:spMkLst>
            <pc:docMk/>
            <pc:sldMk cId="3200312026" sldId="391"/>
            <ac:spMk id="31" creationId="{193900AC-E729-08AC-17A5-5A9FFF878B5A}"/>
          </ac:spMkLst>
        </pc:spChg>
        <pc:spChg chg="add del mod">
          <ac:chgData name="铭 林" userId="b5e415e8136042ef" providerId="LiveId" clId="{D436A2AA-F198-4850-9EC7-C972E106DDE9}" dt="2024-07-26T08:35:19.690" v="1027" actId="478"/>
          <ac:spMkLst>
            <pc:docMk/>
            <pc:sldMk cId="3200312026" sldId="391"/>
            <ac:spMk id="32" creationId="{526C7F25-B397-ACB7-002A-B6720C775F8E}"/>
          </ac:spMkLst>
        </pc:spChg>
        <pc:graphicFrameChg chg="add mod modGraphic">
          <ac:chgData name="铭 林" userId="b5e415e8136042ef" providerId="LiveId" clId="{D436A2AA-F198-4850-9EC7-C972E106DDE9}" dt="2024-08-09T02:33:57.184" v="17470" actId="207"/>
          <ac:graphicFrameMkLst>
            <pc:docMk/>
            <pc:sldMk cId="3200312026" sldId="391"/>
            <ac:graphicFrameMk id="23" creationId="{2634ED89-4626-BCC1-3024-9EEE8AA88275}"/>
          </ac:graphicFrameMkLst>
        </pc:graphicFrameChg>
        <pc:graphicFrameChg chg="add mod modGraphic">
          <ac:chgData name="铭 林" userId="b5e415e8136042ef" providerId="LiveId" clId="{D436A2AA-F198-4850-9EC7-C972E106DDE9}" dt="2024-08-09T02:39:08.372" v="17478" actId="1076"/>
          <ac:graphicFrameMkLst>
            <pc:docMk/>
            <pc:sldMk cId="3200312026" sldId="391"/>
            <ac:graphicFrameMk id="24" creationId="{CD11A7ED-98DE-282B-EE85-BC0CA375927E}"/>
          </ac:graphicFrameMkLst>
        </pc:graphicFrameChg>
        <pc:picChg chg="add mod ord">
          <ac:chgData name="铭 林" userId="b5e415e8136042ef" providerId="LiveId" clId="{D436A2AA-F198-4850-9EC7-C972E106DDE9}" dt="2024-08-05T08:38:20.023" v="5372" actId="1076"/>
          <ac:picMkLst>
            <pc:docMk/>
            <pc:sldMk cId="3200312026" sldId="391"/>
            <ac:picMk id="2" creationId="{3C035C3E-D17F-9824-E238-C80C33DBDB8A}"/>
          </ac:picMkLst>
        </pc:picChg>
        <pc:picChg chg="add mod">
          <ac:chgData name="铭 林" userId="b5e415e8136042ef" providerId="LiveId" clId="{D436A2AA-F198-4850-9EC7-C972E106DDE9}" dt="2024-08-05T08:38:47.215" v="5377" actId="1076"/>
          <ac:picMkLst>
            <pc:docMk/>
            <pc:sldMk cId="3200312026" sldId="391"/>
            <ac:picMk id="4" creationId="{DEFF59A3-30D3-740A-F224-7622135C6D12}"/>
          </ac:picMkLst>
        </pc:picChg>
        <pc:picChg chg="add del mod modCrop">
          <ac:chgData name="铭 林" userId="b5e415e8136042ef" providerId="LiveId" clId="{D436A2AA-F198-4850-9EC7-C972E106DDE9}" dt="2024-08-09T02:41:24.912" v="17479" actId="478"/>
          <ac:picMkLst>
            <pc:docMk/>
            <pc:sldMk cId="3200312026" sldId="391"/>
            <ac:picMk id="5" creationId="{7B79117B-4E37-59D2-A0F6-92092BA1B0B0}"/>
          </ac:picMkLst>
        </pc:picChg>
        <pc:picChg chg="add mod">
          <ac:chgData name="铭 林" userId="b5e415e8136042ef" providerId="LiveId" clId="{D436A2AA-F198-4850-9EC7-C972E106DDE9}" dt="2024-08-05T08:38:11.690" v="5371" actId="571"/>
          <ac:picMkLst>
            <pc:docMk/>
            <pc:sldMk cId="3200312026" sldId="391"/>
            <ac:picMk id="6" creationId="{DD814304-E8AB-BC6B-19EF-6A051C9E70D3}"/>
          </ac:picMkLst>
        </pc:picChg>
        <pc:picChg chg="add del mod ord">
          <ac:chgData name="铭 林" userId="b5e415e8136042ef" providerId="LiveId" clId="{D436A2AA-F198-4850-9EC7-C972E106DDE9}" dt="2024-08-05T08:37:46.832" v="5365" actId="478"/>
          <ac:picMkLst>
            <pc:docMk/>
            <pc:sldMk cId="3200312026" sldId="391"/>
            <ac:picMk id="18" creationId="{BB3A9A34-C47A-84BD-CFDC-6DB6EAACF97E}"/>
          </ac:picMkLst>
        </pc:picChg>
        <pc:picChg chg="add mod">
          <ac:chgData name="铭 林" userId="b5e415e8136042ef" providerId="LiveId" clId="{D436A2AA-F198-4850-9EC7-C972E106DDE9}" dt="2024-08-09T02:39:08.372" v="17478" actId="1076"/>
          <ac:picMkLst>
            <pc:docMk/>
            <pc:sldMk cId="3200312026" sldId="391"/>
            <ac:picMk id="1026" creationId="{07006F78-389B-A9C6-8809-10E3F43823DE}"/>
          </ac:picMkLst>
        </pc:picChg>
        <pc:picChg chg="add del mod">
          <ac:chgData name="铭 林" userId="b5e415e8136042ef" providerId="LiveId" clId="{D436A2AA-F198-4850-9EC7-C972E106DDE9}" dt="2024-07-26T07:58:51.493" v="498" actId="478"/>
          <ac:picMkLst>
            <pc:docMk/>
            <pc:sldMk cId="3200312026" sldId="391"/>
            <ac:picMk id="2050" creationId="{978A60C4-E4DB-E2F8-5CFF-E6455D53E7EC}"/>
          </ac:picMkLst>
        </pc:picChg>
        <pc:cxnChg chg="add mod ord">
          <ac:chgData name="铭 林" userId="b5e415e8136042ef" providerId="LiveId" clId="{D436A2AA-F198-4850-9EC7-C972E106DDE9}" dt="2024-08-05T08:38:57.167" v="5378" actId="1076"/>
          <ac:cxnSpMkLst>
            <pc:docMk/>
            <pc:sldMk cId="3200312026" sldId="391"/>
            <ac:cxnSpMk id="13" creationId="{A97BAC69-448A-E609-6D28-C5845A294C4F}"/>
          </ac:cxnSpMkLst>
        </pc:cxnChg>
        <pc:cxnChg chg="add mod">
          <ac:chgData name="铭 林" userId="b5e415e8136042ef" providerId="LiveId" clId="{D436A2AA-F198-4850-9EC7-C972E106DDE9}" dt="2024-08-05T08:39:46.090" v="5385" actId="1076"/>
          <ac:cxnSpMkLst>
            <pc:docMk/>
            <pc:sldMk cId="3200312026" sldId="391"/>
            <ac:cxnSpMk id="14" creationId="{2A9CC891-122E-89A1-7EEE-40D02343E811}"/>
          </ac:cxnSpMkLst>
        </pc:cxnChg>
        <pc:cxnChg chg="add mod">
          <ac:chgData name="铭 林" userId="b5e415e8136042ef" providerId="LiveId" clId="{D436A2AA-F198-4850-9EC7-C972E106DDE9}" dt="2024-08-05T08:38:57.167" v="5378" actId="1076"/>
          <ac:cxnSpMkLst>
            <pc:docMk/>
            <pc:sldMk cId="3200312026" sldId="391"/>
            <ac:cxnSpMk id="15" creationId="{0AA71CF7-F659-6E00-369B-4B9B4351D8CD}"/>
          </ac:cxnSpMkLst>
        </pc:cxnChg>
        <pc:cxnChg chg="add mod">
          <ac:chgData name="铭 林" userId="b5e415e8136042ef" providerId="LiveId" clId="{D436A2AA-F198-4850-9EC7-C972E106DDE9}" dt="2024-08-09T02:31:59.194" v="17434" actId="14100"/>
          <ac:cxnSpMkLst>
            <pc:docMk/>
            <pc:sldMk cId="3200312026" sldId="391"/>
            <ac:cxnSpMk id="27" creationId="{A6FCAA6B-2943-F759-39CB-7D88E991E1E5}"/>
          </ac:cxnSpMkLst>
        </pc:cxnChg>
      </pc:sldChg>
      <pc:sldChg chg="del">
        <pc:chgData name="铭 林" userId="b5e415e8136042ef" providerId="LiveId" clId="{D436A2AA-F198-4850-9EC7-C972E106DDE9}" dt="2024-08-05T07:40:17.716" v="4941" actId="47"/>
        <pc:sldMkLst>
          <pc:docMk/>
          <pc:sldMk cId="2039059756" sldId="397"/>
        </pc:sldMkLst>
      </pc:sldChg>
      <pc:sldChg chg="addSp modSp mod">
        <pc:chgData name="铭 林" userId="b5e415e8136042ef" providerId="LiveId" clId="{D436A2AA-F198-4850-9EC7-C972E106DDE9}" dt="2024-08-05T07:40:35.581" v="4955" actId="20577"/>
        <pc:sldMkLst>
          <pc:docMk/>
          <pc:sldMk cId="4261132419" sldId="398"/>
        </pc:sldMkLst>
        <pc:spChg chg="mod">
          <ac:chgData name="铭 林" userId="b5e415e8136042ef" providerId="LiveId" clId="{D436A2AA-F198-4850-9EC7-C972E106DDE9}" dt="2024-08-05T07:40:35.581" v="4955" actId="20577"/>
          <ac:spMkLst>
            <pc:docMk/>
            <pc:sldMk cId="4261132419" sldId="398"/>
            <ac:spMk id="2" creationId="{F810C1B7-6E4E-3DEE-50C0-1CA3B14303EE}"/>
          </ac:spMkLst>
        </pc:spChg>
        <pc:spChg chg="mod">
          <ac:chgData name="铭 林" userId="b5e415e8136042ef" providerId="LiveId" clId="{D436A2AA-F198-4850-9EC7-C972E106DDE9}" dt="2024-07-26T07:50:12.641" v="353" actId="20577"/>
          <ac:spMkLst>
            <pc:docMk/>
            <pc:sldMk cId="4261132419" sldId="398"/>
            <ac:spMk id="3" creationId="{8BE734F0-2DDD-AF70-F13D-F9E4C1929411}"/>
          </ac:spMkLst>
        </pc:spChg>
        <pc:spChg chg="add mod">
          <ac:chgData name="铭 林" userId="b5e415e8136042ef" providerId="LiveId" clId="{D436A2AA-F198-4850-9EC7-C972E106DDE9}" dt="2024-07-26T07:48:56.107" v="313"/>
          <ac:spMkLst>
            <pc:docMk/>
            <pc:sldMk cId="4261132419" sldId="398"/>
            <ac:spMk id="6" creationId="{4186DB8D-8FBC-0712-5AFF-2D4821B3FAF8}"/>
          </ac:spMkLst>
        </pc:spChg>
        <pc:picChg chg="add mod">
          <ac:chgData name="铭 林" userId="b5e415e8136042ef" providerId="LiveId" clId="{D436A2AA-F198-4850-9EC7-C972E106DDE9}" dt="2024-07-26T07:47:26.910" v="275" actId="1076"/>
          <ac:picMkLst>
            <pc:docMk/>
            <pc:sldMk cId="4261132419" sldId="398"/>
            <ac:picMk id="4" creationId="{59D14ACA-7C44-F1E0-9E88-9009EDD3D6E9}"/>
          </ac:picMkLst>
        </pc:picChg>
        <pc:picChg chg="add mod">
          <ac:chgData name="铭 林" userId="b5e415e8136042ef" providerId="LiveId" clId="{D436A2AA-F198-4850-9EC7-C972E106DDE9}" dt="2024-07-26T07:47:26.910" v="275" actId="1076"/>
          <ac:picMkLst>
            <pc:docMk/>
            <pc:sldMk cId="4261132419" sldId="398"/>
            <ac:picMk id="5" creationId="{8FD6868A-FEEA-5017-A193-78EB24FEB96F}"/>
          </ac:picMkLst>
        </pc:picChg>
      </pc:sldChg>
      <pc:sldChg chg="modSp del mod">
        <pc:chgData name="铭 林" userId="b5e415e8136042ef" providerId="LiveId" clId="{D436A2AA-F198-4850-9EC7-C972E106DDE9}" dt="2024-08-05T07:40:26.291" v="4943" actId="47"/>
        <pc:sldMkLst>
          <pc:docMk/>
          <pc:sldMk cId="752428618" sldId="403"/>
        </pc:sldMkLst>
        <pc:spChg chg="mod">
          <ac:chgData name="铭 林" userId="b5e415e8136042ef" providerId="LiveId" clId="{D436A2AA-F198-4850-9EC7-C972E106DDE9}" dt="2024-07-29T11:55:07.835" v="1163" actId="1076"/>
          <ac:spMkLst>
            <pc:docMk/>
            <pc:sldMk cId="752428618" sldId="403"/>
            <ac:spMk id="3" creationId="{C7AB9C34-2B13-E66F-1053-2BA156F89425}"/>
          </ac:spMkLst>
        </pc:spChg>
      </pc:sldChg>
      <pc:sldChg chg="del">
        <pc:chgData name="铭 林" userId="b5e415e8136042ef" providerId="LiveId" clId="{D436A2AA-F198-4850-9EC7-C972E106DDE9}" dt="2024-08-05T07:40:59.997" v="4961" actId="47"/>
        <pc:sldMkLst>
          <pc:docMk/>
          <pc:sldMk cId="1850768898" sldId="404"/>
        </pc:sldMkLst>
      </pc:sldChg>
      <pc:sldChg chg="del">
        <pc:chgData name="铭 林" userId="b5e415e8136042ef" providerId="LiveId" clId="{D436A2AA-F198-4850-9EC7-C972E106DDE9}" dt="2024-08-05T07:40:54.618" v="4959" actId="47"/>
        <pc:sldMkLst>
          <pc:docMk/>
          <pc:sldMk cId="4127695141" sldId="405"/>
        </pc:sldMkLst>
      </pc:sldChg>
      <pc:sldChg chg="modSp del mod">
        <pc:chgData name="铭 林" userId="b5e415e8136042ef" providerId="LiveId" clId="{D436A2AA-F198-4850-9EC7-C972E106DDE9}" dt="2024-08-05T07:40:20.524" v="4942" actId="47"/>
        <pc:sldMkLst>
          <pc:docMk/>
          <pc:sldMk cId="298364507" sldId="406"/>
        </pc:sldMkLst>
        <pc:picChg chg="mod">
          <ac:chgData name="铭 林" userId="b5e415e8136042ef" providerId="LiveId" clId="{D436A2AA-F198-4850-9EC7-C972E106DDE9}" dt="2024-07-26T08:38:48.141" v="1054" actId="14100"/>
          <ac:picMkLst>
            <pc:docMk/>
            <pc:sldMk cId="298364507" sldId="406"/>
            <ac:picMk id="5" creationId="{F2B2501C-600C-11B3-1ECD-912D988906A5}"/>
          </ac:picMkLst>
        </pc:picChg>
      </pc:sldChg>
      <pc:sldChg chg="del">
        <pc:chgData name="铭 林" userId="b5e415e8136042ef" providerId="LiveId" clId="{D436A2AA-F198-4850-9EC7-C972E106DDE9}" dt="2024-08-05T07:40:47.342" v="4957" actId="47"/>
        <pc:sldMkLst>
          <pc:docMk/>
          <pc:sldMk cId="3088225330" sldId="407"/>
        </pc:sldMkLst>
      </pc:sldChg>
      <pc:sldChg chg="addSp delSp modSp mod ord modNotesTx">
        <pc:chgData name="铭 林" userId="b5e415e8136042ef" providerId="LiveId" clId="{D436A2AA-F198-4850-9EC7-C972E106DDE9}" dt="2024-08-08T14:33:21.984" v="17249" actId="20577"/>
        <pc:sldMkLst>
          <pc:docMk/>
          <pc:sldMk cId="888484295" sldId="408"/>
        </pc:sldMkLst>
        <pc:spChg chg="mod">
          <ac:chgData name="铭 林" userId="b5e415e8136042ef" providerId="LiveId" clId="{D436A2AA-F198-4850-9EC7-C972E106DDE9}" dt="2024-08-02T03:53:51.838" v="4371" actId="1076"/>
          <ac:spMkLst>
            <pc:docMk/>
            <pc:sldMk cId="888484295" sldId="408"/>
            <ac:spMk id="2" creationId="{805346ED-721D-85EE-2F1B-A31D0912DE29}"/>
          </ac:spMkLst>
        </pc:spChg>
        <pc:spChg chg="add del mod">
          <ac:chgData name="铭 林" userId="b5e415e8136042ef" providerId="LiveId" clId="{D436A2AA-F198-4850-9EC7-C972E106DDE9}" dt="2024-08-08T13:12:17.422" v="16604" actId="1076"/>
          <ac:spMkLst>
            <pc:docMk/>
            <pc:sldMk cId="888484295" sldId="408"/>
            <ac:spMk id="3" creationId="{70054A11-8208-08D6-34BC-3C3F503BFBFB}"/>
          </ac:spMkLst>
        </pc:spChg>
        <pc:spChg chg="del">
          <ac:chgData name="铭 林" userId="b5e415e8136042ef" providerId="LiveId" clId="{D436A2AA-F198-4850-9EC7-C972E106DDE9}" dt="2024-08-02T03:53:55.801" v="4372" actId="478"/>
          <ac:spMkLst>
            <pc:docMk/>
            <pc:sldMk cId="888484295" sldId="408"/>
            <ac:spMk id="3" creationId="{DB097449-5B72-ADA0-3B2D-1CBC160D6B90}"/>
          </ac:spMkLst>
        </pc:spChg>
        <pc:spChg chg="add mod">
          <ac:chgData name="铭 林" userId="b5e415e8136042ef" providerId="LiveId" clId="{D436A2AA-F198-4850-9EC7-C972E106DDE9}" dt="2024-08-08T14:33:00.016" v="17234" actId="1076"/>
          <ac:spMkLst>
            <pc:docMk/>
            <pc:sldMk cId="888484295" sldId="408"/>
            <ac:spMk id="4" creationId="{16EE0683-B384-47D7-0039-77FB558BB07D}"/>
          </ac:spMkLst>
        </pc:spChg>
        <pc:spChg chg="del">
          <ac:chgData name="铭 林" userId="b5e415e8136042ef" providerId="LiveId" clId="{D436A2AA-F198-4850-9EC7-C972E106DDE9}" dt="2024-08-02T03:54:00.188" v="4373" actId="478"/>
          <ac:spMkLst>
            <pc:docMk/>
            <pc:sldMk cId="888484295" sldId="408"/>
            <ac:spMk id="4" creationId="{41FC7B50-71A6-D8BE-C032-5EB4CF5706D5}"/>
          </ac:spMkLst>
        </pc:spChg>
        <pc:spChg chg="add mod">
          <ac:chgData name="铭 林" userId="b5e415e8136042ef" providerId="LiveId" clId="{D436A2AA-F198-4850-9EC7-C972E106DDE9}" dt="2024-08-08T14:32:36.714" v="17230" actId="1076"/>
          <ac:spMkLst>
            <pc:docMk/>
            <pc:sldMk cId="888484295" sldId="408"/>
            <ac:spMk id="5" creationId="{2EF2B939-00BC-1FDB-0D55-F235AAC6B58F}"/>
          </ac:spMkLst>
        </pc:spChg>
        <pc:spChg chg="add del mod">
          <ac:chgData name="铭 林" userId="b5e415e8136042ef" providerId="LiveId" clId="{D436A2AA-F198-4850-9EC7-C972E106DDE9}" dt="2024-08-08T13:12:18.294" v="16609" actId="478"/>
          <ac:spMkLst>
            <pc:docMk/>
            <pc:sldMk cId="888484295" sldId="408"/>
            <ac:spMk id="6" creationId="{2A33EC2B-3B5E-47C7-54B7-38254D686CB5}"/>
          </ac:spMkLst>
        </pc:spChg>
        <pc:spChg chg="add del mod">
          <ac:chgData name="铭 林" userId="b5e415e8136042ef" providerId="LiveId" clId="{D436A2AA-F198-4850-9EC7-C972E106DDE9}" dt="2024-08-05T14:47:56.255" v="8570" actId="478"/>
          <ac:spMkLst>
            <pc:docMk/>
            <pc:sldMk cId="888484295" sldId="408"/>
            <ac:spMk id="6" creationId="{9C2BB5BC-23AC-8EE9-5D84-59888CB6378E}"/>
          </ac:spMkLst>
        </pc:spChg>
        <pc:spChg chg="add del mod">
          <ac:chgData name="铭 林" userId="b5e415e8136042ef" providerId="LiveId" clId="{D436A2AA-F198-4850-9EC7-C972E106DDE9}" dt="2024-08-05T14:47:55.340" v="8569" actId="478"/>
          <ac:spMkLst>
            <pc:docMk/>
            <pc:sldMk cId="888484295" sldId="408"/>
            <ac:spMk id="8" creationId="{588A55FF-84C1-8853-8E5C-21151D6F8EE0}"/>
          </ac:spMkLst>
        </pc:spChg>
        <pc:spChg chg="add mod">
          <ac:chgData name="铭 林" userId="b5e415e8136042ef" providerId="LiveId" clId="{D436A2AA-F198-4850-9EC7-C972E106DDE9}" dt="2024-08-08T13:12:17.952" v="16607" actId="1076"/>
          <ac:spMkLst>
            <pc:docMk/>
            <pc:sldMk cId="888484295" sldId="408"/>
            <ac:spMk id="8" creationId="{7BBB2920-630F-AC39-473A-B74BB458A3F7}"/>
          </ac:spMkLst>
        </pc:spChg>
        <pc:spChg chg="add mod">
          <ac:chgData name="铭 林" userId="b5e415e8136042ef" providerId="LiveId" clId="{D436A2AA-F198-4850-9EC7-C972E106DDE9}" dt="2024-08-05T15:06:29.673" v="8676" actId="1076"/>
          <ac:spMkLst>
            <pc:docMk/>
            <pc:sldMk cId="888484295" sldId="408"/>
            <ac:spMk id="18" creationId="{8B2E9AEF-581D-6882-817C-81B5395FCDB6}"/>
          </ac:spMkLst>
        </pc:spChg>
        <pc:spChg chg="add mod">
          <ac:chgData name="铭 林" userId="b5e415e8136042ef" providerId="LiveId" clId="{D436A2AA-F198-4850-9EC7-C972E106DDE9}" dt="2024-08-08T13:12:18.123" v="16608" actId="1076"/>
          <ac:spMkLst>
            <pc:docMk/>
            <pc:sldMk cId="888484295" sldId="408"/>
            <ac:spMk id="21" creationId="{AE10CDDC-3B4E-8A76-D0D2-58AA514ECA43}"/>
          </ac:spMkLst>
        </pc:spChg>
        <pc:spChg chg="add mod">
          <ac:chgData name="铭 林" userId="b5e415e8136042ef" providerId="LiveId" clId="{D436A2AA-F198-4850-9EC7-C972E106DDE9}" dt="2024-08-08T11:24:18.784" v="16550" actId="1076"/>
          <ac:spMkLst>
            <pc:docMk/>
            <pc:sldMk cId="888484295" sldId="408"/>
            <ac:spMk id="22" creationId="{F8BD35AB-B528-934A-991B-DEAC86E46918}"/>
          </ac:spMkLst>
        </pc:spChg>
        <pc:picChg chg="add del mod">
          <ac:chgData name="铭 林" userId="b5e415e8136042ef" providerId="LiveId" clId="{D436A2AA-F198-4850-9EC7-C972E106DDE9}" dt="2024-08-05T15:00:59.308" v="8596" actId="478"/>
          <ac:picMkLst>
            <pc:docMk/>
            <pc:sldMk cId="888484295" sldId="408"/>
            <ac:picMk id="4" creationId="{5BE92F68-FD96-C457-3657-7D1931A723AA}"/>
          </ac:picMkLst>
        </pc:picChg>
        <pc:picChg chg="add del mod">
          <ac:chgData name="铭 林" userId="b5e415e8136042ef" providerId="LiveId" clId="{D436A2AA-F198-4850-9EC7-C972E106DDE9}" dt="2024-08-07T07:37:02.145" v="15429" actId="22"/>
          <ac:picMkLst>
            <pc:docMk/>
            <pc:sldMk cId="888484295" sldId="408"/>
            <ac:picMk id="5" creationId="{3101B205-F4DF-9030-D738-A4BA79E5DF69}"/>
          </ac:picMkLst>
        </pc:picChg>
        <pc:picChg chg="add mod">
          <ac:chgData name="铭 林" userId="b5e415e8136042ef" providerId="LiveId" clId="{D436A2AA-F198-4850-9EC7-C972E106DDE9}" dt="2024-08-08T11:24:05.017" v="16546" actId="1076"/>
          <ac:picMkLst>
            <pc:docMk/>
            <pc:sldMk cId="888484295" sldId="408"/>
            <ac:picMk id="7" creationId="{6C8F8AD6-32C9-D401-DBC4-0A164D2FEADC}"/>
          </ac:picMkLst>
        </pc:picChg>
        <pc:picChg chg="add mod">
          <ac:chgData name="铭 林" userId="b5e415e8136042ef" providerId="LiveId" clId="{D436A2AA-F198-4850-9EC7-C972E106DDE9}" dt="2024-08-08T07:28:52.751" v="15660" actId="1076"/>
          <ac:picMkLst>
            <pc:docMk/>
            <pc:sldMk cId="888484295" sldId="408"/>
            <ac:picMk id="10" creationId="{0CEF76AB-5254-A05A-A7B1-FA44A221F726}"/>
          </ac:picMkLst>
        </pc:picChg>
        <pc:picChg chg="add del">
          <ac:chgData name="铭 林" userId="b5e415e8136042ef" providerId="LiveId" clId="{D436A2AA-F198-4850-9EC7-C972E106DDE9}" dt="2024-08-08T04:10:20.799" v="15561" actId="478"/>
          <ac:picMkLst>
            <pc:docMk/>
            <pc:sldMk cId="888484295" sldId="408"/>
            <ac:picMk id="11" creationId="{37333FD0-76D7-A47E-89B3-6B057A123DDC}"/>
          </ac:picMkLst>
        </pc:picChg>
        <pc:picChg chg="add del mod">
          <ac:chgData name="铭 林" userId="b5e415e8136042ef" providerId="LiveId" clId="{D436A2AA-F198-4850-9EC7-C972E106DDE9}" dt="2024-08-05T15:03:31.646" v="8599" actId="478"/>
          <ac:picMkLst>
            <pc:docMk/>
            <pc:sldMk cId="888484295" sldId="408"/>
            <ac:picMk id="12" creationId="{E4677EFB-7669-4A09-7463-813B23195890}"/>
          </ac:picMkLst>
        </pc:picChg>
        <pc:picChg chg="add mod">
          <ac:chgData name="铭 林" userId="b5e415e8136042ef" providerId="LiveId" clId="{D436A2AA-F198-4850-9EC7-C972E106DDE9}" dt="2024-08-06T10:26:51.057" v="13257" actId="1076"/>
          <ac:picMkLst>
            <pc:docMk/>
            <pc:sldMk cId="888484295" sldId="408"/>
            <ac:picMk id="13" creationId="{7D00C2DC-FCCD-4872-1380-9ED72D298F54}"/>
          </ac:picMkLst>
        </pc:picChg>
        <pc:picChg chg="add del">
          <ac:chgData name="铭 林" userId="b5e415e8136042ef" providerId="LiveId" clId="{D436A2AA-F198-4850-9EC7-C972E106DDE9}" dt="2024-08-08T04:10:18.197" v="15560" actId="478"/>
          <ac:picMkLst>
            <pc:docMk/>
            <pc:sldMk cId="888484295" sldId="408"/>
            <ac:picMk id="14" creationId="{B0647EB1-ECDC-6149-11E4-0C3562156BD5}"/>
          </ac:picMkLst>
        </pc:picChg>
        <pc:picChg chg="add del mod">
          <ac:chgData name="铭 林" userId="b5e415e8136042ef" providerId="LiveId" clId="{D436A2AA-F198-4850-9EC7-C972E106DDE9}" dt="2024-08-06T08:57:45.920" v="10780" actId="478"/>
          <ac:picMkLst>
            <pc:docMk/>
            <pc:sldMk cId="888484295" sldId="408"/>
            <ac:picMk id="15" creationId="{5B7885C2-5EF0-E7AD-D743-B8DF96C15DB5}"/>
          </ac:picMkLst>
        </pc:picChg>
        <pc:picChg chg="add del">
          <ac:chgData name="铭 林" userId="b5e415e8136042ef" providerId="LiveId" clId="{D436A2AA-F198-4850-9EC7-C972E106DDE9}" dt="2024-08-08T04:10:15.027" v="15558" actId="478"/>
          <ac:picMkLst>
            <pc:docMk/>
            <pc:sldMk cId="888484295" sldId="408"/>
            <ac:picMk id="16" creationId="{74BC8D20-E719-A44C-678A-E8C8361FDF37}"/>
          </ac:picMkLst>
        </pc:picChg>
        <pc:picChg chg="add mod modCrop">
          <ac:chgData name="铭 林" userId="b5e415e8136042ef" providerId="LiveId" clId="{D436A2AA-F198-4850-9EC7-C972E106DDE9}" dt="2024-08-05T15:08:01.580" v="8751" actId="1076"/>
          <ac:picMkLst>
            <pc:docMk/>
            <pc:sldMk cId="888484295" sldId="408"/>
            <ac:picMk id="17" creationId="{CF8C390D-8509-8938-E350-17D81CFF85A2}"/>
          </ac:picMkLst>
        </pc:picChg>
        <pc:picChg chg="add del mod">
          <ac:chgData name="铭 林" userId="b5e415e8136042ef" providerId="LiveId" clId="{D436A2AA-F198-4850-9EC7-C972E106DDE9}" dt="2024-08-07T07:35:55.290" v="15417" actId="478"/>
          <ac:picMkLst>
            <pc:docMk/>
            <pc:sldMk cId="888484295" sldId="408"/>
            <ac:picMk id="20" creationId="{01E8AA30-C869-414F-E6AB-39A65C5394C2}"/>
          </ac:picMkLst>
        </pc:picChg>
        <pc:picChg chg="add del mod modCrop">
          <ac:chgData name="铭 林" userId="b5e415e8136042ef" providerId="LiveId" clId="{D436A2AA-F198-4850-9EC7-C972E106DDE9}" dt="2024-08-08T11:21:56.555" v="16513" actId="478"/>
          <ac:picMkLst>
            <pc:docMk/>
            <pc:sldMk cId="888484295" sldId="408"/>
            <ac:picMk id="24" creationId="{757D090E-254E-E55A-2BE0-2658CDF0F5B2}"/>
          </ac:picMkLst>
        </pc:picChg>
      </pc:sldChg>
      <pc:sldChg chg="del">
        <pc:chgData name="铭 林" userId="b5e415e8136042ef" providerId="LiveId" clId="{D436A2AA-F198-4850-9EC7-C972E106DDE9}" dt="2024-08-05T07:40:12.080" v="4939" actId="47"/>
        <pc:sldMkLst>
          <pc:docMk/>
          <pc:sldMk cId="2249372667" sldId="409"/>
        </pc:sldMkLst>
      </pc:sldChg>
      <pc:sldChg chg="addSp delSp modSp mod">
        <pc:chgData name="铭 林" userId="b5e415e8136042ef" providerId="LiveId" clId="{D436A2AA-F198-4850-9EC7-C972E106DDE9}" dt="2024-07-26T07:50:05.042" v="352" actId="20577"/>
        <pc:sldMkLst>
          <pc:docMk/>
          <pc:sldMk cId="3390304222" sldId="410"/>
        </pc:sldMkLst>
        <pc:spChg chg="add del mod">
          <ac:chgData name="铭 林" userId="b5e415e8136042ef" providerId="LiveId" clId="{D436A2AA-F198-4850-9EC7-C972E106DDE9}" dt="2024-07-26T07:49:55.500" v="350" actId="478"/>
          <ac:spMkLst>
            <pc:docMk/>
            <pc:sldMk cId="3390304222" sldId="410"/>
            <ac:spMk id="3" creationId="{4E8768EF-826C-5CC9-E3B4-2DFAF7CCF5FC}"/>
          </ac:spMkLst>
        </pc:spChg>
        <pc:spChg chg="add mod">
          <ac:chgData name="铭 林" userId="b5e415e8136042ef" providerId="LiveId" clId="{D436A2AA-F198-4850-9EC7-C972E106DDE9}" dt="2024-07-26T07:48:18.572" v="301"/>
          <ac:spMkLst>
            <pc:docMk/>
            <pc:sldMk cId="3390304222" sldId="410"/>
            <ac:spMk id="4" creationId="{5510D969-ED79-A51B-EACA-45B3DBF9D76A}"/>
          </ac:spMkLst>
        </pc:spChg>
        <pc:spChg chg="add mod">
          <ac:chgData name="铭 林" userId="b5e415e8136042ef" providerId="LiveId" clId="{D436A2AA-F198-4850-9EC7-C972E106DDE9}" dt="2024-07-26T07:48:21.788" v="303"/>
          <ac:spMkLst>
            <pc:docMk/>
            <pc:sldMk cId="3390304222" sldId="410"/>
            <ac:spMk id="5" creationId="{BB2F37F5-B4FA-70FC-1E41-BBEFEFE4BCC0}"/>
          </ac:spMkLst>
        </pc:spChg>
        <pc:spChg chg="add mod">
          <ac:chgData name="铭 林" userId="b5e415e8136042ef" providerId="LiveId" clId="{D436A2AA-F198-4850-9EC7-C972E106DDE9}" dt="2024-07-26T07:48:26.552" v="305"/>
          <ac:spMkLst>
            <pc:docMk/>
            <pc:sldMk cId="3390304222" sldId="410"/>
            <ac:spMk id="6" creationId="{63C82FEB-49EC-2FB1-201D-C882110CF003}"/>
          </ac:spMkLst>
        </pc:spChg>
        <pc:spChg chg="add del mod">
          <ac:chgData name="铭 林" userId="b5e415e8136042ef" providerId="LiveId" clId="{D436A2AA-F198-4850-9EC7-C972E106DDE9}" dt="2024-07-26T07:48:40.455" v="309" actId="22"/>
          <ac:spMkLst>
            <pc:docMk/>
            <pc:sldMk cId="3390304222" sldId="410"/>
            <ac:spMk id="8" creationId="{DAE1F2B9-08DB-B58A-516F-BA26F6EF1048}"/>
          </ac:spMkLst>
        </pc:spChg>
        <pc:spChg chg="add mod">
          <ac:chgData name="铭 林" userId="b5e415e8136042ef" providerId="LiveId" clId="{D436A2AA-F198-4850-9EC7-C972E106DDE9}" dt="2024-07-26T07:50:05.042" v="352" actId="20577"/>
          <ac:spMkLst>
            <pc:docMk/>
            <pc:sldMk cId="3390304222" sldId="410"/>
            <ac:spMk id="9" creationId="{8BE734F0-2DDD-AF70-F13D-F9E4C1929411}"/>
          </ac:spMkLst>
        </pc:spChg>
        <pc:picChg chg="add mod">
          <ac:chgData name="铭 林" userId="b5e415e8136042ef" providerId="LiveId" clId="{D436A2AA-F198-4850-9EC7-C972E106DDE9}" dt="2024-07-26T05:00:10.465" v="71" actId="1076"/>
          <ac:picMkLst>
            <pc:docMk/>
            <pc:sldMk cId="3390304222" sldId="410"/>
            <ac:picMk id="1026" creationId="{316325B7-3EE7-3400-4A63-02DD6789E090}"/>
          </ac:picMkLst>
        </pc:picChg>
        <pc:picChg chg="add mod">
          <ac:chgData name="铭 林" userId="b5e415e8136042ef" providerId="LiveId" clId="{D436A2AA-F198-4850-9EC7-C972E106DDE9}" dt="2024-07-26T05:00:44.627" v="90" actId="732"/>
          <ac:picMkLst>
            <pc:docMk/>
            <pc:sldMk cId="3390304222" sldId="410"/>
            <ac:picMk id="1028" creationId="{D420297E-8182-B3BA-BB59-6B8EAEA7DF46}"/>
          </ac:picMkLst>
        </pc:picChg>
      </pc:sldChg>
      <pc:sldChg chg="addSp delSp modSp new mod ord modNotesTx">
        <pc:chgData name="铭 林" userId="b5e415e8136042ef" providerId="LiveId" clId="{D436A2AA-F198-4850-9EC7-C972E106DDE9}" dt="2024-08-09T05:31:00.843" v="18210" actId="1076"/>
        <pc:sldMkLst>
          <pc:docMk/>
          <pc:sldMk cId="2687475822" sldId="411"/>
        </pc:sldMkLst>
        <pc:spChg chg="mod">
          <ac:chgData name="铭 林" userId="b5e415e8136042ef" providerId="LiveId" clId="{D436A2AA-F198-4850-9EC7-C972E106DDE9}" dt="2024-08-07T03:22:19.305" v="14188" actId="27636"/>
          <ac:spMkLst>
            <pc:docMk/>
            <pc:sldMk cId="2687475822" sldId="411"/>
            <ac:spMk id="2" creationId="{5C5812BC-2CE6-071C-A55A-6CA77361B0C7}"/>
          </ac:spMkLst>
        </pc:spChg>
        <pc:spChg chg="del mod">
          <ac:chgData name="铭 林" userId="b5e415e8136042ef" providerId="LiveId" clId="{D436A2AA-F198-4850-9EC7-C972E106DDE9}" dt="2024-08-02T02:57:27.536" v="4255" actId="478"/>
          <ac:spMkLst>
            <pc:docMk/>
            <pc:sldMk cId="2687475822" sldId="411"/>
            <ac:spMk id="3" creationId="{7F1BF098-926F-A019-218B-F245337B09DB}"/>
          </ac:spMkLst>
        </pc:spChg>
        <pc:spChg chg="add mod">
          <ac:chgData name="铭 林" userId="b5e415e8136042ef" providerId="LiveId" clId="{D436A2AA-F198-4850-9EC7-C972E106DDE9}" dt="2024-08-09T05:30:53.092" v="18209" actId="1076"/>
          <ac:spMkLst>
            <pc:docMk/>
            <pc:sldMk cId="2687475822" sldId="411"/>
            <ac:spMk id="3" creationId="{A7E77FB9-8D06-B527-208D-9240A1065757}"/>
          </ac:spMkLst>
        </pc:spChg>
        <pc:spChg chg="add mod">
          <ac:chgData name="铭 林" userId="b5e415e8136042ef" providerId="LiveId" clId="{D436A2AA-F198-4850-9EC7-C972E106DDE9}" dt="2024-08-07T03:27:25.548" v="14379" actId="14100"/>
          <ac:spMkLst>
            <pc:docMk/>
            <pc:sldMk cId="2687475822" sldId="411"/>
            <ac:spMk id="4" creationId="{D9E45833-2ABE-4701-AB60-48E0A11C6E3B}"/>
          </ac:spMkLst>
        </pc:spChg>
        <pc:spChg chg="add del mod">
          <ac:chgData name="铭 林" userId="b5e415e8136042ef" providerId="LiveId" clId="{D436A2AA-F198-4850-9EC7-C972E106DDE9}" dt="2024-08-02T02:57:55.948" v="4319" actId="478"/>
          <ac:spMkLst>
            <pc:docMk/>
            <pc:sldMk cId="2687475822" sldId="411"/>
            <ac:spMk id="6" creationId="{A689CD74-6C5F-25A0-5866-D6C377A64E7E}"/>
          </ac:spMkLst>
        </pc:spChg>
        <pc:spChg chg="add mod">
          <ac:chgData name="铭 林" userId="b5e415e8136042ef" providerId="LiveId" clId="{D436A2AA-F198-4850-9EC7-C972E106DDE9}" dt="2024-08-07T03:23:34.775" v="14211" actId="1076"/>
          <ac:spMkLst>
            <pc:docMk/>
            <pc:sldMk cId="2687475822" sldId="411"/>
            <ac:spMk id="10" creationId="{5697EEDB-D4D5-6100-7614-9A0E6A228707}"/>
          </ac:spMkLst>
        </pc:spChg>
        <pc:spChg chg="add mod">
          <ac:chgData name="铭 林" userId="b5e415e8136042ef" providerId="LiveId" clId="{D436A2AA-F198-4850-9EC7-C972E106DDE9}" dt="2024-08-07T03:23:43.366" v="14212" actId="1076"/>
          <ac:spMkLst>
            <pc:docMk/>
            <pc:sldMk cId="2687475822" sldId="411"/>
            <ac:spMk id="11" creationId="{D6E890B6-FB6D-3ED9-F655-6069180E698D}"/>
          </ac:spMkLst>
        </pc:spChg>
        <pc:spChg chg="add mod">
          <ac:chgData name="铭 林" userId="b5e415e8136042ef" providerId="LiveId" clId="{D436A2AA-F198-4850-9EC7-C972E106DDE9}" dt="2024-08-02T02:58:37.913" v="4325" actId="1076"/>
          <ac:spMkLst>
            <pc:docMk/>
            <pc:sldMk cId="2687475822" sldId="411"/>
            <ac:spMk id="12" creationId="{5F52A35A-FA65-D505-B918-7A9AC0F79585}"/>
          </ac:spMkLst>
        </pc:spChg>
        <pc:spChg chg="add mod">
          <ac:chgData name="铭 林" userId="b5e415e8136042ef" providerId="LiveId" clId="{D436A2AA-F198-4850-9EC7-C972E106DDE9}" dt="2024-08-02T02:58:37.913" v="4325" actId="1076"/>
          <ac:spMkLst>
            <pc:docMk/>
            <pc:sldMk cId="2687475822" sldId="411"/>
            <ac:spMk id="13" creationId="{ADF6FE4B-3F84-06A4-E558-716F53200E9E}"/>
          </ac:spMkLst>
        </pc:spChg>
        <pc:spChg chg="add mod">
          <ac:chgData name="铭 林" userId="b5e415e8136042ef" providerId="LiveId" clId="{D436A2AA-F198-4850-9EC7-C972E106DDE9}" dt="2024-08-02T02:58:37.913" v="4325" actId="1076"/>
          <ac:spMkLst>
            <pc:docMk/>
            <pc:sldMk cId="2687475822" sldId="411"/>
            <ac:spMk id="15" creationId="{CFCEA509-40AC-0A77-DF24-31F7CE526A9F}"/>
          </ac:spMkLst>
        </pc:spChg>
        <pc:spChg chg="add mod">
          <ac:chgData name="铭 林" userId="b5e415e8136042ef" providerId="LiveId" clId="{D436A2AA-F198-4850-9EC7-C972E106DDE9}" dt="2024-08-02T02:58:37.913" v="4325" actId="1076"/>
          <ac:spMkLst>
            <pc:docMk/>
            <pc:sldMk cId="2687475822" sldId="411"/>
            <ac:spMk id="16" creationId="{814140DF-DDDD-5441-3B31-1783E4A615AF}"/>
          </ac:spMkLst>
        </pc:spChg>
        <pc:spChg chg="add mod">
          <ac:chgData name="铭 林" userId="b5e415e8136042ef" providerId="LiveId" clId="{D436A2AA-F198-4850-9EC7-C972E106DDE9}" dt="2024-08-02T02:58:37.913" v="4325" actId="1076"/>
          <ac:spMkLst>
            <pc:docMk/>
            <pc:sldMk cId="2687475822" sldId="411"/>
            <ac:spMk id="17" creationId="{6B56283F-81E5-48D8-5072-D8E13AD05BFE}"/>
          </ac:spMkLst>
        </pc:spChg>
        <pc:graphicFrameChg chg="add mod modGraphic">
          <ac:chgData name="铭 林" userId="b5e415e8136042ef" providerId="LiveId" clId="{D436A2AA-F198-4850-9EC7-C972E106DDE9}" dt="2024-08-09T05:31:00.843" v="18210" actId="1076"/>
          <ac:graphicFrameMkLst>
            <pc:docMk/>
            <pc:sldMk cId="2687475822" sldId="411"/>
            <ac:graphicFrameMk id="7" creationId="{15B76DDD-90E9-3AE6-E366-CD162AECB7EF}"/>
          </ac:graphicFrameMkLst>
        </pc:graphicFrameChg>
        <pc:picChg chg="add mod">
          <ac:chgData name="铭 林" userId="b5e415e8136042ef" providerId="LiveId" clId="{D436A2AA-F198-4850-9EC7-C972E106DDE9}" dt="2024-08-02T02:58:37.913" v="4325" actId="1076"/>
          <ac:picMkLst>
            <pc:docMk/>
            <pc:sldMk cId="2687475822" sldId="411"/>
            <ac:picMk id="8" creationId="{03F38DDB-13A8-F5F9-2840-2BC1BEFEAB85}"/>
          </ac:picMkLst>
        </pc:picChg>
        <pc:picChg chg="add mod">
          <ac:chgData name="铭 林" userId="b5e415e8136042ef" providerId="LiveId" clId="{D436A2AA-F198-4850-9EC7-C972E106DDE9}" dt="2024-08-02T02:58:37.913" v="4325" actId="1076"/>
          <ac:picMkLst>
            <pc:docMk/>
            <pc:sldMk cId="2687475822" sldId="411"/>
            <ac:picMk id="9" creationId="{91E4AB7B-6C8A-D02B-B31A-CC347FEE1550}"/>
          </ac:picMkLst>
        </pc:picChg>
        <pc:cxnChg chg="add mod">
          <ac:chgData name="铭 林" userId="b5e415e8136042ef" providerId="LiveId" clId="{D436A2AA-F198-4850-9EC7-C972E106DDE9}" dt="2024-08-02T02:58:37.913" v="4325" actId="1076"/>
          <ac:cxnSpMkLst>
            <pc:docMk/>
            <pc:sldMk cId="2687475822" sldId="411"/>
            <ac:cxnSpMk id="14" creationId="{36B46DBE-B580-34E7-B1E9-A41E3FFAA1D2}"/>
          </ac:cxnSpMkLst>
        </pc:cxnChg>
        <pc:cxnChg chg="add mod">
          <ac:chgData name="铭 林" userId="b5e415e8136042ef" providerId="LiveId" clId="{D436A2AA-F198-4850-9EC7-C972E106DDE9}" dt="2024-08-06T10:25:08.334" v="13233" actId="14100"/>
          <ac:cxnSpMkLst>
            <pc:docMk/>
            <pc:sldMk cId="2687475822" sldId="411"/>
            <ac:cxnSpMk id="18" creationId="{80422C61-9CD2-9C7E-9246-C0E5FAAEF984}"/>
          </ac:cxnSpMkLst>
        </pc:cxnChg>
      </pc:sldChg>
      <pc:sldChg chg="addSp delSp modSp new del mod ord">
        <pc:chgData name="铭 林" userId="b5e415e8136042ef" providerId="LiveId" clId="{D436A2AA-F198-4850-9EC7-C972E106DDE9}" dt="2024-08-02T02:14:50.322" v="3715" actId="47"/>
        <pc:sldMkLst>
          <pc:docMk/>
          <pc:sldMk cId="2343576203" sldId="412"/>
        </pc:sldMkLst>
        <pc:spChg chg="mod">
          <ac:chgData name="铭 林" userId="b5e415e8136042ef" providerId="LiveId" clId="{D436A2AA-F198-4850-9EC7-C972E106DDE9}" dt="2024-08-02T01:50:10.866" v="3458" actId="27636"/>
          <ac:spMkLst>
            <pc:docMk/>
            <pc:sldMk cId="2343576203" sldId="412"/>
            <ac:spMk id="2" creationId="{9D3A7E9F-C644-E531-9EB4-26AA97C92887}"/>
          </ac:spMkLst>
        </pc:spChg>
        <pc:spChg chg="del">
          <ac:chgData name="铭 林" userId="b5e415e8136042ef" providerId="LiveId" clId="{D436A2AA-F198-4850-9EC7-C972E106DDE9}" dt="2024-07-26T08:26:11.859" v="721" actId="478"/>
          <ac:spMkLst>
            <pc:docMk/>
            <pc:sldMk cId="2343576203" sldId="412"/>
            <ac:spMk id="3" creationId="{390ECA41-4F58-3C94-343F-48793590A7DC}"/>
          </ac:spMkLst>
        </pc:spChg>
        <pc:spChg chg="add del mod">
          <ac:chgData name="铭 林" userId="b5e415e8136042ef" providerId="LiveId" clId="{D436A2AA-F198-4850-9EC7-C972E106DDE9}" dt="2024-08-02T01:55:03.782" v="3483" actId="27636"/>
          <ac:spMkLst>
            <pc:docMk/>
            <pc:sldMk cId="2343576203" sldId="412"/>
            <ac:spMk id="4" creationId="{3017B802-8707-AFB9-B0E5-FBA90730BA68}"/>
          </ac:spMkLst>
        </pc:spChg>
        <pc:spChg chg="add mod">
          <ac:chgData name="铭 林" userId="b5e415e8136042ef" providerId="LiveId" clId="{D436A2AA-F198-4850-9EC7-C972E106DDE9}" dt="2024-07-26T08:42:52.567" v="1120"/>
          <ac:spMkLst>
            <pc:docMk/>
            <pc:sldMk cId="2343576203" sldId="412"/>
            <ac:spMk id="5" creationId="{84BD19A0-3E3A-AEF3-5207-97E116BFEDDE}"/>
          </ac:spMkLst>
        </pc:spChg>
        <pc:spChg chg="add">
          <ac:chgData name="铭 林" userId="b5e415e8136042ef" providerId="LiveId" clId="{D436A2AA-F198-4850-9EC7-C972E106DDE9}" dt="2024-07-26T08:42:55.584" v="1122"/>
          <ac:spMkLst>
            <pc:docMk/>
            <pc:sldMk cId="2343576203" sldId="412"/>
            <ac:spMk id="6" creationId="{29D1B489-D025-F7F5-C8AA-F255D0448F80}"/>
          </ac:spMkLst>
        </pc:spChg>
        <pc:spChg chg="add del mod">
          <ac:chgData name="铭 林" userId="b5e415e8136042ef" providerId="LiveId" clId="{D436A2AA-F198-4850-9EC7-C972E106DDE9}" dt="2024-07-26T08:54:06.966" v="1142" actId="478"/>
          <ac:spMkLst>
            <pc:docMk/>
            <pc:sldMk cId="2343576203" sldId="412"/>
            <ac:spMk id="7" creationId="{682F968C-1401-7B2A-8C1F-F7AD7F58370D}"/>
          </ac:spMkLst>
        </pc:spChg>
        <pc:picChg chg="add del mod">
          <ac:chgData name="铭 林" userId="b5e415e8136042ef" providerId="LiveId" clId="{D436A2AA-F198-4850-9EC7-C972E106DDE9}" dt="2024-08-02T01:54:33.510" v="3476" actId="21"/>
          <ac:picMkLst>
            <pc:docMk/>
            <pc:sldMk cId="2343576203" sldId="412"/>
            <ac:picMk id="5" creationId="{7B79117B-4E37-59D2-A0F6-92092BA1B0B0}"/>
          </ac:picMkLst>
        </pc:picChg>
        <pc:picChg chg="add del mod">
          <ac:chgData name="铭 林" userId="b5e415e8136042ef" providerId="LiveId" clId="{D436A2AA-F198-4850-9EC7-C972E106DDE9}" dt="2024-08-02T01:54:54.105" v="3481" actId="478"/>
          <ac:picMkLst>
            <pc:docMk/>
            <pc:sldMk cId="2343576203" sldId="412"/>
            <ac:picMk id="7" creationId="{198DD034-7B81-6140-1244-0410A16F4412}"/>
          </ac:picMkLst>
        </pc:picChg>
      </pc:sldChg>
      <pc:sldChg chg="modSp new del mod ord">
        <pc:chgData name="铭 林" userId="b5e415e8136042ef" providerId="LiveId" clId="{D436A2AA-F198-4850-9EC7-C972E106DDE9}" dt="2024-07-26T08:39:28.679" v="1066" actId="47"/>
        <pc:sldMkLst>
          <pc:docMk/>
          <pc:sldMk cId="1603010971" sldId="413"/>
        </pc:sldMkLst>
        <pc:spChg chg="mod">
          <ac:chgData name="铭 林" userId="b5e415e8136042ef" providerId="LiveId" clId="{D436A2AA-F198-4850-9EC7-C972E106DDE9}" dt="2024-07-26T08:39:19.168" v="1065" actId="1076"/>
          <ac:spMkLst>
            <pc:docMk/>
            <pc:sldMk cId="1603010971" sldId="413"/>
            <ac:spMk id="2" creationId="{91ADEB19-1635-7459-41A0-48450719EED1}"/>
          </ac:spMkLst>
        </pc:spChg>
      </pc:sldChg>
      <pc:sldChg chg="addSp modSp new add del mod ord">
        <pc:chgData name="铭 林" userId="b5e415e8136042ef" providerId="LiveId" clId="{D436A2AA-F198-4850-9EC7-C972E106DDE9}" dt="2024-08-02T02:29:57.516" v="3890" actId="2696"/>
        <pc:sldMkLst>
          <pc:docMk/>
          <pc:sldMk cId="2515347314" sldId="413"/>
        </pc:sldMkLst>
        <pc:spChg chg="mod">
          <ac:chgData name="铭 林" userId="b5e415e8136042ef" providerId="LiveId" clId="{D436A2AA-F198-4850-9EC7-C972E106DDE9}" dt="2024-07-26T08:56:20.348" v="1144" actId="1076"/>
          <ac:spMkLst>
            <pc:docMk/>
            <pc:sldMk cId="2515347314" sldId="413"/>
            <ac:spMk id="2" creationId="{D65FC748-B27B-8A34-6096-CD2C7DD861F0}"/>
          </ac:spMkLst>
        </pc:spChg>
        <pc:spChg chg="mod">
          <ac:chgData name="铭 林" userId="b5e415e8136042ef" providerId="LiveId" clId="{D436A2AA-F198-4850-9EC7-C972E106DDE9}" dt="2024-07-26T08:41:01.167" v="1106" actId="1076"/>
          <ac:spMkLst>
            <pc:docMk/>
            <pc:sldMk cId="2515347314" sldId="413"/>
            <ac:spMk id="3" creationId="{F258E36E-C04D-86ED-F2CF-3CF7377D0A95}"/>
          </ac:spMkLst>
        </pc:spChg>
        <pc:spChg chg="add mod">
          <ac:chgData name="铭 林" userId="b5e415e8136042ef" providerId="LiveId" clId="{D436A2AA-F198-4850-9EC7-C972E106DDE9}" dt="2024-07-29T02:33:34.839" v="1151" actId="20577"/>
          <ac:spMkLst>
            <pc:docMk/>
            <pc:sldMk cId="2515347314" sldId="413"/>
            <ac:spMk id="4" creationId="{5F217BEE-47AC-9871-E68F-6DFF62158174}"/>
          </ac:spMkLst>
        </pc:spChg>
      </pc:sldChg>
      <pc:sldChg chg="addSp delSp modSp add del mod">
        <pc:chgData name="铭 林" userId="b5e415e8136042ef" providerId="LiveId" clId="{D436A2AA-F198-4850-9EC7-C972E106DDE9}" dt="2024-08-02T02:29:48.060" v="3889" actId="47"/>
        <pc:sldMkLst>
          <pc:docMk/>
          <pc:sldMk cId="2534260582" sldId="414"/>
        </pc:sldMkLst>
        <pc:spChg chg="mod">
          <ac:chgData name="铭 林" userId="b5e415e8136042ef" providerId="LiveId" clId="{D436A2AA-F198-4850-9EC7-C972E106DDE9}" dt="2024-07-29T03:40:33.028" v="1162" actId="1076"/>
          <ac:spMkLst>
            <pc:docMk/>
            <pc:sldMk cId="2534260582" sldId="414"/>
            <ac:spMk id="2" creationId="{D65FC748-B27B-8A34-6096-CD2C7DD861F0}"/>
          </ac:spMkLst>
        </pc:spChg>
        <pc:spChg chg="del">
          <ac:chgData name="铭 林" userId="b5e415e8136042ef" providerId="LiveId" clId="{D436A2AA-F198-4850-9EC7-C972E106DDE9}" dt="2024-07-29T03:39:59.265" v="1153" actId="478"/>
          <ac:spMkLst>
            <pc:docMk/>
            <pc:sldMk cId="2534260582" sldId="414"/>
            <ac:spMk id="3" creationId="{F258E36E-C04D-86ED-F2CF-3CF7377D0A95}"/>
          </ac:spMkLst>
        </pc:spChg>
        <pc:spChg chg="mod">
          <ac:chgData name="铭 林" userId="b5e415e8136042ef" providerId="LiveId" clId="{D436A2AA-F198-4850-9EC7-C972E106DDE9}" dt="2024-07-29T03:40:09.875" v="1158" actId="1076"/>
          <ac:spMkLst>
            <pc:docMk/>
            <pc:sldMk cId="2534260582" sldId="414"/>
            <ac:spMk id="4" creationId="{5F217BEE-47AC-9871-E68F-6DFF62158174}"/>
          </ac:spMkLst>
        </pc:spChg>
        <pc:picChg chg="add mod">
          <ac:chgData name="铭 林" userId="b5e415e8136042ef" providerId="LiveId" clId="{D436A2AA-F198-4850-9EC7-C972E106DDE9}" dt="2024-07-29T03:40:12.596" v="1159" actId="1076"/>
          <ac:picMkLst>
            <pc:docMk/>
            <pc:sldMk cId="2534260582" sldId="414"/>
            <ac:picMk id="6" creationId="{D296D209-5C72-64BD-D6FE-599825194DBD}"/>
          </ac:picMkLst>
        </pc:picChg>
      </pc:sldChg>
      <pc:sldChg chg="new del">
        <pc:chgData name="铭 林" userId="b5e415e8136042ef" providerId="LiveId" clId="{D436A2AA-F198-4850-9EC7-C972E106DDE9}" dt="2024-07-26T08:41:16.423" v="1110" actId="47"/>
        <pc:sldMkLst>
          <pc:docMk/>
          <pc:sldMk cId="3072894415" sldId="414"/>
        </pc:sldMkLst>
      </pc:sldChg>
      <pc:sldChg chg="addSp delSp modSp new del mod ord">
        <pc:chgData name="铭 林" userId="b5e415e8136042ef" providerId="LiveId" clId="{D436A2AA-F198-4850-9EC7-C972E106DDE9}" dt="2024-08-02T03:41:11.152" v="4328" actId="2696"/>
        <pc:sldMkLst>
          <pc:docMk/>
          <pc:sldMk cId="3930092457" sldId="415"/>
        </pc:sldMkLst>
        <pc:spChg chg="mod">
          <ac:chgData name="铭 林" userId="b5e415e8136042ef" providerId="LiveId" clId="{D436A2AA-F198-4850-9EC7-C972E106DDE9}" dt="2024-07-29T11:55:50.920" v="1174" actId="20577"/>
          <ac:spMkLst>
            <pc:docMk/>
            <pc:sldMk cId="3930092457" sldId="415"/>
            <ac:spMk id="2" creationId="{879989A2-F28B-1481-37C6-72C79F365566}"/>
          </ac:spMkLst>
        </pc:spChg>
        <pc:spChg chg="del">
          <ac:chgData name="铭 林" userId="b5e415e8136042ef" providerId="LiveId" clId="{D436A2AA-F198-4850-9EC7-C972E106DDE9}" dt="2024-07-29T12:18:48.243" v="1483" actId="478"/>
          <ac:spMkLst>
            <pc:docMk/>
            <pc:sldMk cId="3930092457" sldId="415"/>
            <ac:spMk id="3" creationId="{625125CA-73FE-0C5F-1615-37D54AC31EBF}"/>
          </ac:spMkLst>
        </pc:spChg>
        <pc:spChg chg="add mod">
          <ac:chgData name="铭 林" userId="b5e415e8136042ef" providerId="LiveId" clId="{D436A2AA-F198-4850-9EC7-C972E106DDE9}" dt="2024-07-29T12:24:20.360" v="1620" actId="1076"/>
          <ac:spMkLst>
            <pc:docMk/>
            <pc:sldMk cId="3930092457" sldId="415"/>
            <ac:spMk id="5" creationId="{0089D0B6-3DB3-BEA1-5F05-09584B3CE5B8}"/>
          </ac:spMkLst>
        </pc:spChg>
        <pc:spChg chg="add mod">
          <ac:chgData name="铭 林" userId="b5e415e8136042ef" providerId="LiveId" clId="{D436A2AA-F198-4850-9EC7-C972E106DDE9}" dt="2024-07-29T12:32:16.116" v="1656" actId="1076"/>
          <ac:spMkLst>
            <pc:docMk/>
            <pc:sldMk cId="3930092457" sldId="415"/>
            <ac:spMk id="6" creationId="{C3C91869-FC7E-53B4-63D7-4CCE24B3ECFB}"/>
          </ac:spMkLst>
        </pc:spChg>
        <pc:spChg chg="add del">
          <ac:chgData name="铭 林" userId="b5e415e8136042ef" providerId="LiveId" clId="{D436A2AA-F198-4850-9EC7-C972E106DDE9}" dt="2024-07-29T12:21:57.703" v="1558" actId="11529"/>
          <ac:spMkLst>
            <pc:docMk/>
            <pc:sldMk cId="3930092457" sldId="415"/>
            <ac:spMk id="7" creationId="{91039747-0323-389D-7F9B-274612C32FD7}"/>
          </ac:spMkLst>
        </pc:spChg>
        <pc:spChg chg="add mod">
          <ac:chgData name="铭 林" userId="b5e415e8136042ef" providerId="LiveId" clId="{D436A2AA-F198-4850-9EC7-C972E106DDE9}" dt="2024-07-29T12:24:20.360" v="1620" actId="1076"/>
          <ac:spMkLst>
            <pc:docMk/>
            <pc:sldMk cId="3930092457" sldId="415"/>
            <ac:spMk id="8" creationId="{A37D1567-EC92-BE81-30C7-8E274E41947C}"/>
          </ac:spMkLst>
        </pc:spChg>
        <pc:spChg chg="add mod">
          <ac:chgData name="铭 林" userId="b5e415e8136042ef" providerId="LiveId" clId="{D436A2AA-F198-4850-9EC7-C972E106DDE9}" dt="2024-07-30T10:03:12.804" v="2452" actId="1076"/>
          <ac:spMkLst>
            <pc:docMk/>
            <pc:sldMk cId="3930092457" sldId="415"/>
            <ac:spMk id="9" creationId="{1B4B81A1-96C1-CAB6-E3C1-32D03F53F322}"/>
          </ac:spMkLst>
        </pc:spChg>
        <pc:spChg chg="add mod">
          <ac:chgData name="铭 林" userId="b5e415e8136042ef" providerId="LiveId" clId="{D436A2AA-F198-4850-9EC7-C972E106DDE9}" dt="2024-07-29T12:24:20.360" v="1620" actId="1076"/>
          <ac:spMkLst>
            <pc:docMk/>
            <pc:sldMk cId="3930092457" sldId="415"/>
            <ac:spMk id="10" creationId="{4ACB2E48-6ABF-0280-7133-F8C1ED59B999}"/>
          </ac:spMkLst>
        </pc:spChg>
        <pc:spChg chg="add mod">
          <ac:chgData name="铭 林" userId="b5e415e8136042ef" providerId="LiveId" clId="{D436A2AA-F198-4850-9EC7-C972E106DDE9}" dt="2024-07-30T10:03:08.678" v="2451" actId="1076"/>
          <ac:spMkLst>
            <pc:docMk/>
            <pc:sldMk cId="3930092457" sldId="415"/>
            <ac:spMk id="11" creationId="{CF22D9A9-9D1E-EC9C-C534-C2E04DD5D002}"/>
          </ac:spMkLst>
        </pc:spChg>
        <pc:spChg chg="add mod">
          <ac:chgData name="铭 林" userId="b5e415e8136042ef" providerId="LiveId" clId="{D436A2AA-F198-4850-9EC7-C972E106DDE9}" dt="2024-07-29T12:31:12.957" v="1654" actId="1076"/>
          <ac:spMkLst>
            <pc:docMk/>
            <pc:sldMk cId="3930092457" sldId="415"/>
            <ac:spMk id="12" creationId="{B058AE74-D79C-ACD5-2AB6-502A9B00E223}"/>
          </ac:spMkLst>
        </pc:spChg>
        <pc:spChg chg="add mod">
          <ac:chgData name="铭 林" userId="b5e415e8136042ef" providerId="LiveId" clId="{D436A2AA-F198-4850-9EC7-C972E106DDE9}" dt="2024-07-30T09:45:59.566" v="2341" actId="20577"/>
          <ac:spMkLst>
            <pc:docMk/>
            <pc:sldMk cId="3930092457" sldId="415"/>
            <ac:spMk id="13" creationId="{C55BCD4A-D872-52CD-BE25-404671B594BB}"/>
          </ac:spMkLst>
        </pc:spChg>
        <pc:graphicFrameChg chg="add mod modGraphic">
          <ac:chgData name="铭 林" userId="b5e415e8136042ef" providerId="LiveId" clId="{D436A2AA-F198-4850-9EC7-C972E106DDE9}" dt="2024-07-30T02:52:47.634" v="2145" actId="207"/>
          <ac:graphicFrameMkLst>
            <pc:docMk/>
            <pc:sldMk cId="3930092457" sldId="415"/>
            <ac:graphicFrameMk id="4" creationId="{6DDE7CDC-1D2A-4660-96C7-75DA36791E54}"/>
          </ac:graphicFrameMkLst>
        </pc:graphicFrameChg>
      </pc:sldChg>
      <pc:sldChg chg="addSp delSp modSp new del mod">
        <pc:chgData name="铭 林" userId="b5e415e8136042ef" providerId="LiveId" clId="{D436A2AA-F198-4850-9EC7-C972E106DDE9}" dt="2024-08-02T03:41:11.152" v="4328" actId="2696"/>
        <pc:sldMkLst>
          <pc:docMk/>
          <pc:sldMk cId="4185883201" sldId="416"/>
        </pc:sldMkLst>
        <pc:spChg chg="mod">
          <ac:chgData name="铭 林" userId="b5e415e8136042ef" providerId="LiveId" clId="{D436A2AA-F198-4850-9EC7-C972E106DDE9}" dt="2024-07-29T11:56:08.842" v="1204" actId="20577"/>
          <ac:spMkLst>
            <pc:docMk/>
            <pc:sldMk cId="4185883201" sldId="416"/>
            <ac:spMk id="2" creationId="{D6B6B98B-D1A6-9358-8AE7-5F9D21AEC602}"/>
          </ac:spMkLst>
        </pc:spChg>
        <pc:spChg chg="add del mod">
          <ac:chgData name="铭 林" userId="b5e415e8136042ef" providerId="LiveId" clId="{D436A2AA-F198-4850-9EC7-C972E106DDE9}" dt="2024-07-31T08:19:51.338" v="2766"/>
          <ac:spMkLst>
            <pc:docMk/>
            <pc:sldMk cId="4185883201" sldId="416"/>
            <ac:spMk id="3" creationId="{28B144EA-8B5B-D542-5F41-AAC00D774819}"/>
          </ac:spMkLst>
        </pc:spChg>
        <pc:spChg chg="del">
          <ac:chgData name="铭 林" userId="b5e415e8136042ef" providerId="LiveId" clId="{D436A2AA-F198-4850-9EC7-C972E106DDE9}" dt="2024-07-29T11:56:47.973" v="1224" actId="478"/>
          <ac:spMkLst>
            <pc:docMk/>
            <pc:sldMk cId="4185883201" sldId="416"/>
            <ac:spMk id="3" creationId="{62C135CA-EC24-7CA8-93FC-EBEF33DE7847}"/>
          </ac:spMkLst>
        </pc:spChg>
        <pc:spChg chg="add mod">
          <ac:chgData name="铭 林" userId="b5e415e8136042ef" providerId="LiveId" clId="{D436A2AA-F198-4850-9EC7-C972E106DDE9}" dt="2024-07-31T08:20:08.521" v="2795" actId="20577"/>
          <ac:spMkLst>
            <pc:docMk/>
            <pc:sldMk cId="4185883201" sldId="416"/>
            <ac:spMk id="5" creationId="{175D0916-67A4-C832-5D4F-2EA11BEA35F7}"/>
          </ac:spMkLst>
        </pc:spChg>
        <pc:spChg chg="add mod">
          <ac:chgData name="铭 林" userId="b5e415e8136042ef" providerId="LiveId" clId="{D436A2AA-F198-4850-9EC7-C972E106DDE9}" dt="2024-07-29T12:34:40.855" v="1665" actId="20577"/>
          <ac:spMkLst>
            <pc:docMk/>
            <pc:sldMk cId="4185883201" sldId="416"/>
            <ac:spMk id="9" creationId="{E3942D83-7CA2-2D70-CBBD-6759E89E7EF8}"/>
          </ac:spMkLst>
        </pc:spChg>
        <pc:spChg chg="add mod">
          <ac:chgData name="铭 林" userId="b5e415e8136042ef" providerId="LiveId" clId="{D436A2AA-F198-4850-9EC7-C972E106DDE9}" dt="2024-07-29T12:12:05.395" v="1409" actId="20577"/>
          <ac:spMkLst>
            <pc:docMk/>
            <pc:sldMk cId="4185883201" sldId="416"/>
            <ac:spMk id="10" creationId="{1227DFF5-7F70-9718-4DEE-946C92DA0295}"/>
          </ac:spMkLst>
        </pc:spChg>
        <pc:spChg chg="add mod">
          <ac:chgData name="铭 林" userId="b5e415e8136042ef" providerId="LiveId" clId="{D436A2AA-F198-4850-9EC7-C972E106DDE9}" dt="2024-07-29T12:14:39.157" v="1420" actId="14100"/>
          <ac:spMkLst>
            <pc:docMk/>
            <pc:sldMk cId="4185883201" sldId="416"/>
            <ac:spMk id="11" creationId="{D6ABAC4B-912E-670D-1C38-F8A74122DEB4}"/>
          </ac:spMkLst>
        </pc:spChg>
        <pc:spChg chg="add mod">
          <ac:chgData name="铭 林" userId="b5e415e8136042ef" providerId="LiveId" clId="{D436A2AA-F198-4850-9EC7-C972E106DDE9}" dt="2024-07-29T12:14:48.849" v="1422" actId="1076"/>
          <ac:spMkLst>
            <pc:docMk/>
            <pc:sldMk cId="4185883201" sldId="416"/>
            <ac:spMk id="12" creationId="{C90BC3C6-B3D3-E59E-C9D0-8B47C8F1A209}"/>
          </ac:spMkLst>
        </pc:spChg>
        <pc:spChg chg="add mod">
          <ac:chgData name="铭 林" userId="b5e415e8136042ef" providerId="LiveId" clId="{D436A2AA-F198-4850-9EC7-C972E106DDE9}" dt="2024-07-29T12:16:13.194" v="1447" actId="1076"/>
          <ac:spMkLst>
            <pc:docMk/>
            <pc:sldMk cId="4185883201" sldId="416"/>
            <ac:spMk id="18" creationId="{035332B2-8562-D4F2-3EBE-42767898C173}"/>
          </ac:spMkLst>
        </pc:spChg>
        <pc:spChg chg="add mod">
          <ac:chgData name="铭 林" userId="b5e415e8136042ef" providerId="LiveId" clId="{D436A2AA-F198-4850-9EC7-C972E106DDE9}" dt="2024-07-29T12:18:28.289" v="1480" actId="208"/>
          <ac:spMkLst>
            <pc:docMk/>
            <pc:sldMk cId="4185883201" sldId="416"/>
            <ac:spMk id="19" creationId="{663FE98A-D4B4-3A6C-5AA1-29B35E09226A}"/>
          </ac:spMkLst>
        </pc:spChg>
        <pc:spChg chg="add mod">
          <ac:chgData name="铭 林" userId="b5e415e8136042ef" providerId="LiveId" clId="{D436A2AA-F198-4850-9EC7-C972E106DDE9}" dt="2024-07-29T12:18:32.622" v="1482" actId="1076"/>
          <ac:spMkLst>
            <pc:docMk/>
            <pc:sldMk cId="4185883201" sldId="416"/>
            <ac:spMk id="20" creationId="{60C68964-D28F-4044-0129-8D3145454DD9}"/>
          </ac:spMkLst>
        </pc:spChg>
        <pc:graphicFrameChg chg="add mod modGraphic">
          <ac:chgData name="铭 林" userId="b5e415e8136042ef" providerId="LiveId" clId="{D436A2AA-F198-4850-9EC7-C972E106DDE9}" dt="2024-07-29T12:17:52.436" v="1474" actId="20577"/>
          <ac:graphicFrameMkLst>
            <pc:docMk/>
            <pc:sldMk cId="4185883201" sldId="416"/>
            <ac:graphicFrameMk id="4" creationId="{B19BE051-3E56-1025-0C55-A6DCF8B622D6}"/>
          </ac:graphicFrameMkLst>
        </pc:graphicFrameChg>
        <pc:picChg chg="add mod">
          <ac:chgData name="铭 林" userId="b5e415e8136042ef" providerId="LiveId" clId="{D436A2AA-F198-4850-9EC7-C972E106DDE9}" dt="2024-07-29T12:11:02.266" v="1334" actId="1076"/>
          <ac:picMkLst>
            <pc:docMk/>
            <pc:sldMk cId="4185883201" sldId="416"/>
            <ac:picMk id="6" creationId="{D81B8933-F101-74D3-2A84-3470E2A971D0}"/>
          </ac:picMkLst>
        </pc:picChg>
        <pc:picChg chg="add mod">
          <ac:chgData name="铭 林" userId="b5e415e8136042ef" providerId="LiveId" clId="{D436A2AA-F198-4850-9EC7-C972E106DDE9}" dt="2024-07-29T12:11:10.076" v="1337" actId="1076"/>
          <ac:picMkLst>
            <pc:docMk/>
            <pc:sldMk cId="4185883201" sldId="416"/>
            <ac:picMk id="8" creationId="{0E475249-3D3A-1AE5-06A2-DE626AB634F1}"/>
          </ac:picMkLst>
        </pc:picChg>
        <pc:cxnChg chg="add del mod">
          <ac:chgData name="铭 林" userId="b5e415e8136042ef" providerId="LiveId" clId="{D436A2AA-F198-4850-9EC7-C972E106DDE9}" dt="2024-07-29T12:15:07.682" v="1424" actId="11529"/>
          <ac:cxnSpMkLst>
            <pc:docMk/>
            <pc:sldMk cId="4185883201" sldId="416"/>
            <ac:cxnSpMk id="14" creationId="{C1FCFE7C-019D-AB20-E7D1-630435D78CF8}"/>
          </ac:cxnSpMkLst>
        </pc:cxnChg>
        <pc:cxnChg chg="add mod">
          <ac:chgData name="铭 林" userId="b5e415e8136042ef" providerId="LiveId" clId="{D436A2AA-F198-4850-9EC7-C972E106DDE9}" dt="2024-07-29T12:15:38.806" v="1429" actId="1582"/>
          <ac:cxnSpMkLst>
            <pc:docMk/>
            <pc:sldMk cId="4185883201" sldId="416"/>
            <ac:cxnSpMk id="16" creationId="{365C4184-6822-43D7-9740-C496F86878B7}"/>
          </ac:cxnSpMkLst>
        </pc:cxnChg>
        <pc:cxnChg chg="add mod">
          <ac:chgData name="铭 林" userId="b5e415e8136042ef" providerId="LiveId" clId="{D436A2AA-F198-4850-9EC7-C972E106DDE9}" dt="2024-07-29T12:38:13.331" v="1751" actId="14100"/>
          <ac:cxnSpMkLst>
            <pc:docMk/>
            <pc:sldMk cId="4185883201" sldId="416"/>
            <ac:cxnSpMk id="22" creationId="{BD4A76C6-2C40-3A61-43DB-9C06DAFF5A1E}"/>
          </ac:cxnSpMkLst>
        </pc:cxnChg>
      </pc:sldChg>
      <pc:sldChg chg="addSp delSp modSp new del mod">
        <pc:chgData name="铭 林" userId="b5e415e8136042ef" providerId="LiveId" clId="{D436A2AA-F198-4850-9EC7-C972E106DDE9}" dt="2024-08-02T03:41:11.152" v="4328" actId="2696"/>
        <pc:sldMkLst>
          <pc:docMk/>
          <pc:sldMk cId="4163334739" sldId="417"/>
        </pc:sldMkLst>
        <pc:spChg chg="mod">
          <ac:chgData name="铭 林" userId="b5e415e8136042ef" providerId="LiveId" clId="{D436A2AA-F198-4850-9EC7-C972E106DDE9}" dt="2024-07-29T11:56:18.489" v="1223" actId="5793"/>
          <ac:spMkLst>
            <pc:docMk/>
            <pc:sldMk cId="4163334739" sldId="417"/>
            <ac:spMk id="2" creationId="{B3661EE0-DBC6-7A46-C76C-A94B38A7EAC2}"/>
          </ac:spMkLst>
        </pc:spChg>
        <pc:spChg chg="del">
          <ac:chgData name="铭 林" userId="b5e415e8136042ef" providerId="LiveId" clId="{D436A2AA-F198-4850-9EC7-C972E106DDE9}" dt="2024-07-30T09:49:52.819" v="2342" actId="478"/>
          <ac:spMkLst>
            <pc:docMk/>
            <pc:sldMk cId="4163334739" sldId="417"/>
            <ac:spMk id="3" creationId="{25D4BAEB-F3E9-F03E-31C1-870FAA13AADE}"/>
          </ac:spMkLst>
        </pc:spChg>
        <pc:spChg chg="add mod">
          <ac:chgData name="铭 林" userId="b5e415e8136042ef" providerId="LiveId" clId="{D436A2AA-F198-4850-9EC7-C972E106DDE9}" dt="2024-07-30T09:51:18.546" v="2363" actId="13822"/>
          <ac:spMkLst>
            <pc:docMk/>
            <pc:sldMk cId="4163334739" sldId="417"/>
            <ac:spMk id="5" creationId="{42C4331C-DF6D-2C95-1C9E-426CDCEF8ABB}"/>
          </ac:spMkLst>
        </pc:spChg>
        <pc:spChg chg="add mod">
          <ac:chgData name="铭 林" userId="b5e415e8136042ef" providerId="LiveId" clId="{D436A2AA-F198-4850-9EC7-C972E106DDE9}" dt="2024-07-30T09:52:18.244" v="2409" actId="14100"/>
          <ac:spMkLst>
            <pc:docMk/>
            <pc:sldMk cId="4163334739" sldId="417"/>
            <ac:spMk id="6" creationId="{9F07364A-5585-BE57-C17F-13D6B1300C62}"/>
          </ac:spMkLst>
        </pc:spChg>
        <pc:spChg chg="add mod">
          <ac:chgData name="铭 林" userId="b5e415e8136042ef" providerId="LiveId" clId="{D436A2AA-F198-4850-9EC7-C972E106DDE9}" dt="2024-07-30T10:03:17.307" v="2453"/>
          <ac:spMkLst>
            <pc:docMk/>
            <pc:sldMk cId="4163334739" sldId="417"/>
            <ac:spMk id="8" creationId="{B284B596-78FE-2962-C9AB-33FD5C83C5CB}"/>
          </ac:spMkLst>
        </pc:spChg>
        <pc:spChg chg="add mod">
          <ac:chgData name="铭 林" userId="b5e415e8136042ef" providerId="LiveId" clId="{D436A2AA-F198-4850-9EC7-C972E106DDE9}" dt="2024-07-30T10:03:17.307" v="2453"/>
          <ac:spMkLst>
            <pc:docMk/>
            <pc:sldMk cId="4163334739" sldId="417"/>
            <ac:spMk id="9" creationId="{94CCB5FB-BC7F-BC50-67A3-B37732B0A7BD}"/>
          </ac:spMkLst>
        </pc:spChg>
        <pc:spChg chg="add mod">
          <ac:chgData name="铭 林" userId="b5e415e8136042ef" providerId="LiveId" clId="{D436A2AA-F198-4850-9EC7-C972E106DDE9}" dt="2024-07-30T10:03:43.234" v="2459" actId="1076"/>
          <ac:spMkLst>
            <pc:docMk/>
            <pc:sldMk cId="4163334739" sldId="417"/>
            <ac:spMk id="10" creationId="{D2AB2A76-7FA7-ABCC-DB6D-00F9931AA28F}"/>
          </ac:spMkLst>
        </pc:spChg>
        <pc:spChg chg="add mod">
          <ac:chgData name="铭 林" userId="b5e415e8136042ef" providerId="LiveId" clId="{D436A2AA-F198-4850-9EC7-C972E106DDE9}" dt="2024-07-30T10:03:38.762" v="2458" actId="1076"/>
          <ac:spMkLst>
            <pc:docMk/>
            <pc:sldMk cId="4163334739" sldId="417"/>
            <ac:spMk id="11" creationId="{4A012006-FB55-7931-AC88-3CFDB0420FF7}"/>
          </ac:spMkLst>
        </pc:spChg>
        <pc:spChg chg="add mod">
          <ac:chgData name="铭 林" userId="b5e415e8136042ef" providerId="LiveId" clId="{D436A2AA-F198-4850-9EC7-C972E106DDE9}" dt="2024-07-30T10:03:48.105" v="2460" actId="14100"/>
          <ac:spMkLst>
            <pc:docMk/>
            <pc:sldMk cId="4163334739" sldId="417"/>
            <ac:spMk id="12" creationId="{3C8A4053-3196-2A98-9E39-A8709EE2EDAB}"/>
          </ac:spMkLst>
        </pc:spChg>
        <pc:spChg chg="add mod">
          <ac:chgData name="铭 林" userId="b5e415e8136042ef" providerId="LiveId" clId="{D436A2AA-F198-4850-9EC7-C972E106DDE9}" dt="2024-07-30T12:37:55.188" v="2471" actId="20577"/>
          <ac:spMkLst>
            <pc:docMk/>
            <pc:sldMk cId="4163334739" sldId="417"/>
            <ac:spMk id="13" creationId="{36797751-7BBD-3601-CF64-54AA4B9F2A79}"/>
          </ac:spMkLst>
        </pc:spChg>
        <pc:graphicFrameChg chg="add mod modGraphic">
          <ac:chgData name="铭 林" userId="b5e415e8136042ef" providerId="LiveId" clId="{D436A2AA-F198-4850-9EC7-C972E106DDE9}" dt="2024-07-30T09:51:02.223" v="2360" actId="1076"/>
          <ac:graphicFrameMkLst>
            <pc:docMk/>
            <pc:sldMk cId="4163334739" sldId="417"/>
            <ac:graphicFrameMk id="4" creationId="{2339838F-6A72-496A-CCCC-00B8174D1DE8}"/>
          </ac:graphicFrameMkLst>
        </pc:graphicFrameChg>
        <pc:graphicFrameChg chg="add mod modGraphic">
          <ac:chgData name="铭 林" userId="b5e415e8136042ef" providerId="LiveId" clId="{D436A2AA-F198-4850-9EC7-C972E106DDE9}" dt="2024-07-30T10:04:08.625" v="2462" actId="207"/>
          <ac:graphicFrameMkLst>
            <pc:docMk/>
            <pc:sldMk cId="4163334739" sldId="417"/>
            <ac:graphicFrameMk id="7" creationId="{ED21D7D4-2009-8054-9940-3816D77BD8E5}"/>
          </ac:graphicFrameMkLst>
        </pc:graphicFrameChg>
      </pc:sldChg>
      <pc:sldChg chg="addSp delSp modSp new del mod">
        <pc:chgData name="铭 林" userId="b5e415e8136042ef" providerId="LiveId" clId="{D436A2AA-F198-4850-9EC7-C972E106DDE9}" dt="2024-08-02T03:41:11.152" v="4328" actId="2696"/>
        <pc:sldMkLst>
          <pc:docMk/>
          <pc:sldMk cId="2826263493" sldId="418"/>
        </pc:sldMkLst>
        <pc:spChg chg="mod">
          <ac:chgData name="铭 林" userId="b5e415e8136042ef" providerId="LiveId" clId="{D436A2AA-F198-4850-9EC7-C972E106DDE9}" dt="2024-07-29T12:37:07.939" v="1712" actId="20577"/>
          <ac:spMkLst>
            <pc:docMk/>
            <pc:sldMk cId="2826263493" sldId="418"/>
            <ac:spMk id="2" creationId="{4EC443D2-6AF0-6849-511C-CB42F965BE31}"/>
          </ac:spMkLst>
        </pc:spChg>
        <pc:spChg chg="add del">
          <ac:chgData name="铭 林" userId="b5e415e8136042ef" providerId="LiveId" clId="{D436A2AA-F198-4850-9EC7-C972E106DDE9}" dt="2024-07-30T07:49:33.718" v="2170" actId="478"/>
          <ac:spMkLst>
            <pc:docMk/>
            <pc:sldMk cId="2826263493" sldId="418"/>
            <ac:spMk id="3" creationId="{7581E021-4241-0265-3173-BCB836D3C3C6}"/>
          </ac:spMkLst>
        </pc:spChg>
        <pc:spChg chg="add mod topLvl">
          <ac:chgData name="铭 林" userId="b5e415e8136042ef" providerId="LiveId" clId="{D436A2AA-F198-4850-9EC7-C972E106DDE9}" dt="2024-07-30T08:04:13.049" v="2262" actId="164"/>
          <ac:spMkLst>
            <pc:docMk/>
            <pc:sldMk cId="2826263493" sldId="418"/>
            <ac:spMk id="10" creationId="{437889C4-BD0A-AE5B-2471-F02BCC044A28}"/>
          </ac:spMkLst>
        </pc:spChg>
        <pc:spChg chg="add mod ord">
          <ac:chgData name="铭 林" userId="b5e415e8136042ef" providerId="LiveId" clId="{D436A2AA-F198-4850-9EC7-C972E106DDE9}" dt="2024-07-30T08:04:13.049" v="2262" actId="164"/>
          <ac:spMkLst>
            <pc:docMk/>
            <pc:sldMk cId="2826263493" sldId="418"/>
            <ac:spMk id="16" creationId="{480C2012-1503-1015-1081-037B7146ACC6}"/>
          </ac:spMkLst>
        </pc:spChg>
        <pc:spChg chg="add mod">
          <ac:chgData name="铭 林" userId="b5e415e8136042ef" providerId="LiveId" clId="{D436A2AA-F198-4850-9EC7-C972E106DDE9}" dt="2024-07-30T08:03:09.611" v="2237" actId="208"/>
          <ac:spMkLst>
            <pc:docMk/>
            <pc:sldMk cId="2826263493" sldId="418"/>
            <ac:spMk id="17" creationId="{398A0C9E-493D-83CB-81C6-CB4633E5193F}"/>
          </ac:spMkLst>
        </pc:spChg>
        <pc:spChg chg="add mod">
          <ac:chgData name="铭 林" userId="b5e415e8136042ef" providerId="LiveId" clId="{D436A2AA-F198-4850-9EC7-C972E106DDE9}" dt="2024-07-30T09:42:18.114" v="2280" actId="1076"/>
          <ac:spMkLst>
            <pc:docMk/>
            <pc:sldMk cId="2826263493" sldId="418"/>
            <ac:spMk id="22" creationId="{3E931FA2-70F3-D777-619C-4CEA8A768881}"/>
          </ac:spMkLst>
        </pc:spChg>
        <pc:spChg chg="mod">
          <ac:chgData name="铭 林" userId="b5e415e8136042ef" providerId="LiveId" clId="{D436A2AA-F198-4850-9EC7-C972E106DDE9}" dt="2024-07-30T09:42:41.300" v="2283"/>
          <ac:spMkLst>
            <pc:docMk/>
            <pc:sldMk cId="2826263493" sldId="418"/>
            <ac:spMk id="26" creationId="{D00DCB20-55D7-3900-B139-DBA7489B331B}"/>
          </ac:spMkLst>
        </pc:spChg>
        <pc:spChg chg="add del mod">
          <ac:chgData name="铭 林" userId="b5e415e8136042ef" providerId="LiveId" clId="{D436A2AA-F198-4850-9EC7-C972E106DDE9}" dt="2024-07-30T10:04:37.126" v="2465" actId="478"/>
          <ac:spMkLst>
            <pc:docMk/>
            <pc:sldMk cId="2826263493" sldId="418"/>
            <ac:spMk id="27" creationId="{23C78B72-8110-2C46-7667-9318C2F62F8A}"/>
          </ac:spMkLst>
        </pc:spChg>
        <pc:grpChg chg="add del mod">
          <ac:chgData name="铭 林" userId="b5e415e8136042ef" providerId="LiveId" clId="{D436A2AA-F198-4850-9EC7-C972E106DDE9}" dt="2024-07-30T07:53:43.089" v="2210" actId="478"/>
          <ac:grpSpMkLst>
            <pc:docMk/>
            <pc:sldMk cId="2826263493" sldId="418"/>
            <ac:grpSpMk id="11" creationId="{33026EE5-0F93-7AA5-CEA0-4CB89CF8ADE5}"/>
          </ac:grpSpMkLst>
        </pc:grpChg>
        <pc:grpChg chg="add mod">
          <ac:chgData name="铭 林" userId="b5e415e8136042ef" providerId="LiveId" clId="{D436A2AA-F198-4850-9EC7-C972E106DDE9}" dt="2024-07-30T08:04:06.096" v="2261" actId="164"/>
          <ac:grpSpMkLst>
            <pc:docMk/>
            <pc:sldMk cId="2826263493" sldId="418"/>
            <ac:grpSpMk id="18" creationId="{0BE52CC5-E641-8BEB-4F15-A5C832C78FC5}"/>
          </ac:grpSpMkLst>
        </pc:grpChg>
        <pc:grpChg chg="add del mod">
          <ac:chgData name="铭 林" userId="b5e415e8136042ef" providerId="LiveId" clId="{D436A2AA-F198-4850-9EC7-C972E106DDE9}" dt="2024-07-30T09:41:50.423" v="2272" actId="478"/>
          <ac:grpSpMkLst>
            <pc:docMk/>
            <pc:sldMk cId="2826263493" sldId="418"/>
            <ac:grpSpMk id="19" creationId="{07021FE8-7A48-1D90-2CA8-6BD7A5F6A1D7}"/>
          </ac:grpSpMkLst>
        </pc:grpChg>
        <pc:grpChg chg="add mod">
          <ac:chgData name="铭 林" userId="b5e415e8136042ef" providerId="LiveId" clId="{D436A2AA-F198-4850-9EC7-C972E106DDE9}" dt="2024-07-30T10:04:42.282" v="2468" actId="1076"/>
          <ac:grpSpMkLst>
            <pc:docMk/>
            <pc:sldMk cId="2826263493" sldId="418"/>
            <ac:grpSpMk id="23" creationId="{A7E3874D-2B16-EF8E-C215-BE34869A7111}"/>
          </ac:grpSpMkLst>
        </pc:grpChg>
        <pc:grpChg chg="add mod">
          <ac:chgData name="铭 林" userId="b5e415e8136042ef" providerId="LiveId" clId="{D436A2AA-F198-4850-9EC7-C972E106DDE9}" dt="2024-07-30T09:42:41.300" v="2283"/>
          <ac:grpSpMkLst>
            <pc:docMk/>
            <pc:sldMk cId="2826263493" sldId="418"/>
            <ac:grpSpMk id="24" creationId="{BA02E964-8342-4470-9915-3A339CBA7659}"/>
          </ac:grpSpMkLst>
        </pc:grpChg>
        <pc:graphicFrameChg chg="add del mod ord modGraphic">
          <ac:chgData name="铭 林" userId="b5e415e8136042ef" providerId="LiveId" clId="{D436A2AA-F198-4850-9EC7-C972E106DDE9}" dt="2024-07-30T07:49:31.741" v="2169" actId="3680"/>
          <ac:graphicFrameMkLst>
            <pc:docMk/>
            <pc:sldMk cId="2826263493" sldId="418"/>
            <ac:graphicFrameMk id="4" creationId="{1D1C574F-A90C-F75E-6263-99D17EAC9297}"/>
          </ac:graphicFrameMkLst>
        </pc:graphicFrameChg>
        <pc:graphicFrameChg chg="add mod">
          <ac:chgData name="铭 林" userId="b5e415e8136042ef" providerId="LiveId" clId="{D436A2AA-F198-4850-9EC7-C972E106DDE9}" dt="2024-07-30T07:49:37.369" v="2173"/>
          <ac:graphicFrameMkLst>
            <pc:docMk/>
            <pc:sldMk cId="2826263493" sldId="418"/>
            <ac:graphicFrameMk id="5" creationId="{ACEE0F98-364C-D6CD-AD41-2CEC61B560E4}"/>
          </ac:graphicFrameMkLst>
        </pc:graphicFrameChg>
        <pc:picChg chg="add del mod">
          <ac:chgData name="铭 林" userId="b5e415e8136042ef" providerId="LiveId" clId="{D436A2AA-F198-4850-9EC7-C972E106DDE9}" dt="2024-07-30T07:50:32.356" v="2178" actId="478"/>
          <ac:picMkLst>
            <pc:docMk/>
            <pc:sldMk cId="2826263493" sldId="418"/>
            <ac:picMk id="7" creationId="{C1156E52-B24A-B587-BEC3-D194F4CAC5E8}"/>
          </ac:picMkLst>
        </pc:picChg>
        <pc:picChg chg="add del mod topLvl">
          <ac:chgData name="铭 林" userId="b5e415e8136042ef" providerId="LiveId" clId="{D436A2AA-F198-4850-9EC7-C972E106DDE9}" dt="2024-07-30T07:53:43.089" v="2210" actId="478"/>
          <ac:picMkLst>
            <pc:docMk/>
            <pc:sldMk cId="2826263493" sldId="418"/>
            <ac:picMk id="9" creationId="{162FBC9E-C843-7ED1-BFCE-580BE0B3799D}"/>
          </ac:picMkLst>
        </pc:picChg>
        <pc:picChg chg="add mod">
          <ac:chgData name="铭 林" userId="b5e415e8136042ef" providerId="LiveId" clId="{D436A2AA-F198-4850-9EC7-C972E106DDE9}" dt="2024-07-30T08:04:13.049" v="2262" actId="164"/>
          <ac:picMkLst>
            <pc:docMk/>
            <pc:sldMk cId="2826263493" sldId="418"/>
            <ac:picMk id="13" creationId="{15ECF829-A337-2073-AECB-986A5A545A20}"/>
          </ac:picMkLst>
        </pc:picChg>
        <pc:picChg chg="add mod">
          <ac:chgData name="铭 林" userId="b5e415e8136042ef" providerId="LiveId" clId="{D436A2AA-F198-4850-9EC7-C972E106DDE9}" dt="2024-07-30T10:04:40.320" v="2467" actId="1076"/>
          <ac:picMkLst>
            <pc:docMk/>
            <pc:sldMk cId="2826263493" sldId="418"/>
            <ac:picMk id="15" creationId="{0EE5B525-C9A2-3D14-BF7B-47024A027F40}"/>
          </ac:picMkLst>
        </pc:picChg>
        <pc:picChg chg="add mod">
          <ac:chgData name="铭 林" userId="b5e415e8136042ef" providerId="LiveId" clId="{D436A2AA-F198-4850-9EC7-C972E106DDE9}" dt="2024-07-30T09:42:06.962" v="2277" actId="164"/>
          <ac:picMkLst>
            <pc:docMk/>
            <pc:sldMk cId="2826263493" sldId="418"/>
            <ac:picMk id="21" creationId="{9D50AD58-AD96-278A-8242-799FAC9A227F}"/>
          </ac:picMkLst>
        </pc:picChg>
        <pc:picChg chg="mod">
          <ac:chgData name="铭 林" userId="b5e415e8136042ef" providerId="LiveId" clId="{D436A2AA-F198-4850-9EC7-C972E106DDE9}" dt="2024-07-30T09:42:41.300" v="2283"/>
          <ac:picMkLst>
            <pc:docMk/>
            <pc:sldMk cId="2826263493" sldId="418"/>
            <ac:picMk id="25" creationId="{152D8FB6-18D7-7244-704B-780A77D15CF6}"/>
          </ac:picMkLst>
        </pc:picChg>
      </pc:sldChg>
      <pc:sldChg chg="addSp delSp modSp new del mod">
        <pc:chgData name="铭 林" userId="b5e415e8136042ef" providerId="LiveId" clId="{D436A2AA-F198-4850-9EC7-C972E106DDE9}" dt="2024-08-02T03:41:11.152" v="4328" actId="2696"/>
        <pc:sldMkLst>
          <pc:docMk/>
          <pc:sldMk cId="2255738373" sldId="419"/>
        </pc:sldMkLst>
        <pc:spChg chg="mod">
          <ac:chgData name="铭 林" userId="b5e415e8136042ef" providerId="LiveId" clId="{D436A2AA-F198-4850-9EC7-C972E106DDE9}" dt="2024-07-29T12:37:19.852" v="1745" actId="20577"/>
          <ac:spMkLst>
            <pc:docMk/>
            <pc:sldMk cId="2255738373" sldId="419"/>
            <ac:spMk id="2" creationId="{CE1816D0-A462-AA4B-8CB0-5697E730580A}"/>
          </ac:spMkLst>
        </pc:spChg>
        <pc:spChg chg="del">
          <ac:chgData name="铭 林" userId="b5e415e8136042ef" providerId="LiveId" clId="{D436A2AA-F198-4850-9EC7-C972E106DDE9}" dt="2024-07-30T10:04:20.116" v="2463" actId="478"/>
          <ac:spMkLst>
            <pc:docMk/>
            <pc:sldMk cId="2255738373" sldId="419"/>
            <ac:spMk id="3" creationId="{7BD3F314-BE0C-3925-5416-DF4BFF80F9BA}"/>
          </ac:spMkLst>
        </pc:spChg>
        <pc:spChg chg="add mod">
          <ac:chgData name="铭 林" userId="b5e415e8136042ef" providerId="LiveId" clId="{D436A2AA-F198-4850-9EC7-C972E106DDE9}" dt="2024-07-31T07:08:21.597" v="2557" actId="164"/>
          <ac:spMkLst>
            <pc:docMk/>
            <pc:sldMk cId="2255738373" sldId="419"/>
            <ac:spMk id="13" creationId="{9942A22A-04F2-AC72-63DA-37082EE866AC}"/>
          </ac:spMkLst>
        </pc:spChg>
        <pc:spChg chg="add mod">
          <ac:chgData name="铭 林" userId="b5e415e8136042ef" providerId="LiveId" clId="{D436A2AA-F198-4850-9EC7-C972E106DDE9}" dt="2024-07-31T07:08:21.597" v="2557" actId="164"/>
          <ac:spMkLst>
            <pc:docMk/>
            <pc:sldMk cId="2255738373" sldId="419"/>
            <ac:spMk id="14" creationId="{6CCE0368-DC32-AD5C-A240-C3923F98E78E}"/>
          </ac:spMkLst>
        </pc:spChg>
        <pc:spChg chg="add mod">
          <ac:chgData name="铭 林" userId="b5e415e8136042ef" providerId="LiveId" clId="{D436A2AA-F198-4850-9EC7-C972E106DDE9}" dt="2024-07-31T07:50:20.328" v="2679" actId="20577"/>
          <ac:spMkLst>
            <pc:docMk/>
            <pc:sldMk cId="2255738373" sldId="419"/>
            <ac:spMk id="16" creationId="{91C110C6-0684-5A0F-A9A0-CB7C447C9511}"/>
          </ac:spMkLst>
        </pc:spChg>
        <pc:spChg chg="add mod">
          <ac:chgData name="铭 林" userId="b5e415e8136042ef" providerId="LiveId" clId="{D436A2AA-F198-4850-9EC7-C972E106DDE9}" dt="2024-08-01T05:58:19.305" v="3402" actId="20577"/>
          <ac:spMkLst>
            <pc:docMk/>
            <pc:sldMk cId="2255738373" sldId="419"/>
            <ac:spMk id="17" creationId="{30F2B622-540A-DFDC-391A-298D4747FDC9}"/>
          </ac:spMkLst>
        </pc:spChg>
        <pc:grpChg chg="add mod">
          <ac:chgData name="铭 林" userId="b5e415e8136042ef" providerId="LiveId" clId="{D436A2AA-F198-4850-9EC7-C972E106DDE9}" dt="2024-07-31T07:08:21.597" v="2557" actId="164"/>
          <ac:grpSpMkLst>
            <pc:docMk/>
            <pc:sldMk cId="2255738373" sldId="419"/>
            <ac:grpSpMk id="10" creationId="{5898FA3C-9C9B-EECD-8B40-09130B4A2137}"/>
          </ac:grpSpMkLst>
        </pc:grpChg>
        <pc:grpChg chg="add mod">
          <ac:chgData name="铭 林" userId="b5e415e8136042ef" providerId="LiveId" clId="{D436A2AA-F198-4850-9EC7-C972E106DDE9}" dt="2024-07-31T07:39:16.366" v="2657" actId="1076"/>
          <ac:grpSpMkLst>
            <pc:docMk/>
            <pc:sldMk cId="2255738373" sldId="419"/>
            <ac:grpSpMk id="15" creationId="{22D85827-798A-CD87-ED1D-3D79634E9994}"/>
          </ac:grpSpMkLst>
        </pc:grpChg>
        <pc:picChg chg="add mod">
          <ac:chgData name="铭 林" userId="b5e415e8136042ef" providerId="LiveId" clId="{D436A2AA-F198-4850-9EC7-C972E106DDE9}" dt="2024-07-31T07:05:50.242" v="2488" actId="164"/>
          <ac:picMkLst>
            <pc:docMk/>
            <pc:sldMk cId="2255738373" sldId="419"/>
            <ac:picMk id="5" creationId="{4AD5256B-07B3-9664-8322-CDA00DD73BFD}"/>
          </ac:picMkLst>
        </pc:picChg>
        <pc:picChg chg="add mod modCrop">
          <ac:chgData name="铭 林" userId="b5e415e8136042ef" providerId="LiveId" clId="{D436A2AA-F198-4850-9EC7-C972E106DDE9}" dt="2024-07-31T07:05:50.242" v="2488" actId="164"/>
          <ac:picMkLst>
            <pc:docMk/>
            <pc:sldMk cId="2255738373" sldId="419"/>
            <ac:picMk id="7" creationId="{F1E92D61-ED05-FFC4-9B0F-FFFD6F2F897C}"/>
          </ac:picMkLst>
        </pc:picChg>
        <pc:picChg chg="add mod">
          <ac:chgData name="铭 林" userId="b5e415e8136042ef" providerId="LiveId" clId="{D436A2AA-F198-4850-9EC7-C972E106DDE9}" dt="2024-07-31T07:05:50.242" v="2488" actId="164"/>
          <ac:picMkLst>
            <pc:docMk/>
            <pc:sldMk cId="2255738373" sldId="419"/>
            <ac:picMk id="9" creationId="{3DAF3C2C-9007-FB3C-20B0-855DE8E1874A}"/>
          </ac:picMkLst>
        </pc:picChg>
        <pc:picChg chg="add mod">
          <ac:chgData name="铭 林" userId="b5e415e8136042ef" providerId="LiveId" clId="{D436A2AA-F198-4850-9EC7-C972E106DDE9}" dt="2024-07-31T07:07:01.392" v="2499" actId="1076"/>
          <ac:picMkLst>
            <pc:docMk/>
            <pc:sldMk cId="2255738373" sldId="419"/>
            <ac:picMk id="12" creationId="{4FFC2849-C1DA-AFD5-ABD9-AA1381E24073}"/>
          </ac:picMkLst>
        </pc:picChg>
      </pc:sldChg>
      <pc:sldChg chg="addSp delSp modSp add mod ord modNotesTx">
        <pc:chgData name="铭 林" userId="b5e415e8136042ef" providerId="LiveId" clId="{D436A2AA-F198-4850-9EC7-C972E106DDE9}" dt="2024-08-09T05:32:47.463" v="18296" actId="20577"/>
        <pc:sldMkLst>
          <pc:docMk/>
          <pc:sldMk cId="3446646522" sldId="420"/>
        </pc:sldMkLst>
        <pc:spChg chg="mod">
          <ac:chgData name="铭 林" userId="b5e415e8136042ef" providerId="LiveId" clId="{D436A2AA-F198-4850-9EC7-C972E106DDE9}" dt="2024-08-05T15:18:04.743" v="8863" actId="1076"/>
          <ac:spMkLst>
            <pc:docMk/>
            <pc:sldMk cId="3446646522" sldId="420"/>
            <ac:spMk id="2" creationId="{D65FC748-B27B-8A34-6096-CD2C7DD861F0}"/>
          </ac:spMkLst>
        </pc:spChg>
        <pc:spChg chg="mod">
          <ac:chgData name="铭 林" userId="b5e415e8136042ef" providerId="LiveId" clId="{D436A2AA-F198-4850-9EC7-C972E106DDE9}" dt="2024-07-31T08:06:17.819" v="2691" actId="1076"/>
          <ac:spMkLst>
            <pc:docMk/>
            <pc:sldMk cId="3446646522" sldId="420"/>
            <ac:spMk id="4" creationId="{5F217BEE-47AC-9871-E68F-6DFF62158174}"/>
          </ac:spMkLst>
        </pc:spChg>
        <pc:spChg chg="add mod">
          <ac:chgData name="铭 林" userId="b5e415e8136042ef" providerId="LiveId" clId="{D436A2AA-F198-4850-9EC7-C972E106DDE9}" dt="2024-07-31T08:02:36.579" v="2686" actId="20577"/>
          <ac:spMkLst>
            <pc:docMk/>
            <pc:sldMk cId="3446646522" sldId="420"/>
            <ac:spMk id="5" creationId="{D1D0D00E-D25B-5C3B-D0B5-19AD9FC069D1}"/>
          </ac:spMkLst>
        </pc:spChg>
        <pc:spChg chg="add mod">
          <ac:chgData name="铭 林" userId="b5e415e8136042ef" providerId="LiveId" clId="{D436A2AA-F198-4850-9EC7-C972E106DDE9}" dt="2024-07-31T08:02:20.457" v="2683" actId="1076"/>
          <ac:spMkLst>
            <pc:docMk/>
            <pc:sldMk cId="3446646522" sldId="420"/>
            <ac:spMk id="7" creationId="{ED16AACC-168C-AFA4-2B3E-032838BC490F}"/>
          </ac:spMkLst>
        </pc:spChg>
        <pc:spChg chg="add mod">
          <ac:chgData name="铭 林" userId="b5e415e8136042ef" providerId="LiveId" clId="{D436A2AA-F198-4850-9EC7-C972E106DDE9}" dt="2024-07-30T02:52:11.801" v="2104" actId="1076"/>
          <ac:spMkLst>
            <pc:docMk/>
            <pc:sldMk cId="3446646522" sldId="420"/>
            <ac:spMk id="9" creationId="{2465E145-E1DD-255B-FAB2-6071367DA2B8}"/>
          </ac:spMkLst>
        </pc:spChg>
        <pc:spChg chg="add mod">
          <ac:chgData name="铭 林" userId="b5e415e8136042ef" providerId="LiveId" clId="{D436A2AA-F198-4850-9EC7-C972E106DDE9}" dt="2024-08-07T03:20:36.319" v="14143" actId="14100"/>
          <ac:spMkLst>
            <pc:docMk/>
            <pc:sldMk cId="3446646522" sldId="420"/>
            <ac:spMk id="10" creationId="{4F3D4239-D717-5A1D-D10F-5D54EB127FD8}"/>
          </ac:spMkLst>
        </pc:spChg>
        <pc:spChg chg="add mod">
          <ac:chgData name="铭 林" userId="b5e415e8136042ef" providerId="LiveId" clId="{D436A2AA-F198-4850-9EC7-C972E106DDE9}" dt="2024-08-05T15:13:49.355" v="8836" actId="14100"/>
          <ac:spMkLst>
            <pc:docMk/>
            <pc:sldMk cId="3446646522" sldId="420"/>
            <ac:spMk id="11" creationId="{FA25A07D-550E-4060-C886-A08732E2B0C3}"/>
          </ac:spMkLst>
        </pc:spChg>
        <pc:spChg chg="add mod">
          <ac:chgData name="铭 林" userId="b5e415e8136042ef" providerId="LiveId" clId="{D436A2AA-F198-4850-9EC7-C972E106DDE9}" dt="2024-07-31T08:06:05.863" v="2689" actId="164"/>
          <ac:spMkLst>
            <pc:docMk/>
            <pc:sldMk cId="3446646522" sldId="420"/>
            <ac:spMk id="13" creationId="{33B4DCBC-9CB3-D636-AF15-53370A29EA26}"/>
          </ac:spMkLst>
        </pc:spChg>
        <pc:spChg chg="add mod">
          <ac:chgData name="铭 林" userId="b5e415e8136042ef" providerId="LiveId" clId="{D436A2AA-F198-4850-9EC7-C972E106DDE9}" dt="2024-07-31T08:06:05.863" v="2689" actId="164"/>
          <ac:spMkLst>
            <pc:docMk/>
            <pc:sldMk cId="3446646522" sldId="420"/>
            <ac:spMk id="14" creationId="{2FC1ABE0-A8A5-C8B3-ADDE-C105E2763EFF}"/>
          </ac:spMkLst>
        </pc:spChg>
        <pc:spChg chg="add mod">
          <ac:chgData name="铭 林" userId="b5e415e8136042ef" providerId="LiveId" clId="{D436A2AA-F198-4850-9EC7-C972E106DDE9}" dt="2024-07-31T08:06:05.863" v="2689" actId="164"/>
          <ac:spMkLst>
            <pc:docMk/>
            <pc:sldMk cId="3446646522" sldId="420"/>
            <ac:spMk id="15" creationId="{DF25248B-50E0-1564-9DD9-3582EAF35934}"/>
          </ac:spMkLst>
        </pc:spChg>
        <pc:spChg chg="add mod">
          <ac:chgData name="铭 林" userId="b5e415e8136042ef" providerId="LiveId" clId="{D436A2AA-F198-4850-9EC7-C972E106DDE9}" dt="2024-07-31T08:06:05.863" v="2689" actId="164"/>
          <ac:spMkLst>
            <pc:docMk/>
            <pc:sldMk cId="3446646522" sldId="420"/>
            <ac:spMk id="16" creationId="{9D0376C6-FD62-DA73-5DDC-B555AE0DF684}"/>
          </ac:spMkLst>
        </pc:spChg>
        <pc:spChg chg="add mod">
          <ac:chgData name="铭 林" userId="b5e415e8136042ef" providerId="LiveId" clId="{D436A2AA-F198-4850-9EC7-C972E106DDE9}" dt="2024-07-31T08:06:05.863" v="2689" actId="164"/>
          <ac:spMkLst>
            <pc:docMk/>
            <pc:sldMk cId="3446646522" sldId="420"/>
            <ac:spMk id="17" creationId="{9465A8B8-C519-6C1D-FE61-7CC03E2A7B9F}"/>
          </ac:spMkLst>
        </pc:spChg>
        <pc:spChg chg="add mod">
          <ac:chgData name="铭 林" userId="b5e415e8136042ef" providerId="LiveId" clId="{D436A2AA-F198-4850-9EC7-C972E106DDE9}" dt="2024-08-05T07:13:16.921" v="4929" actId="1036"/>
          <ac:spMkLst>
            <pc:docMk/>
            <pc:sldMk cId="3446646522" sldId="420"/>
            <ac:spMk id="18" creationId="{C10DDCFC-803B-8226-5944-7B17A031E8B8}"/>
          </ac:spMkLst>
        </pc:spChg>
        <pc:spChg chg="add mod">
          <ac:chgData name="铭 林" userId="b5e415e8136042ef" providerId="LiveId" clId="{D436A2AA-F198-4850-9EC7-C972E106DDE9}" dt="2024-07-31T08:06:05.863" v="2689" actId="164"/>
          <ac:spMkLst>
            <pc:docMk/>
            <pc:sldMk cId="3446646522" sldId="420"/>
            <ac:spMk id="19" creationId="{5390EBA1-3255-2040-04EC-457C3C0ACC0F}"/>
          </ac:spMkLst>
        </pc:spChg>
        <pc:spChg chg="add mod">
          <ac:chgData name="铭 林" userId="b5e415e8136042ef" providerId="LiveId" clId="{D436A2AA-F198-4850-9EC7-C972E106DDE9}" dt="2024-07-31T08:06:05.863" v="2689" actId="164"/>
          <ac:spMkLst>
            <pc:docMk/>
            <pc:sldMk cId="3446646522" sldId="420"/>
            <ac:spMk id="20" creationId="{A36E4C9D-9BA3-B401-891F-F596B1094DA6}"/>
          </ac:spMkLst>
        </pc:spChg>
        <pc:spChg chg="add mod">
          <ac:chgData name="铭 林" userId="b5e415e8136042ef" providerId="LiveId" clId="{D436A2AA-F198-4850-9EC7-C972E106DDE9}" dt="2024-07-31T08:06:05.863" v="2689" actId="164"/>
          <ac:spMkLst>
            <pc:docMk/>
            <pc:sldMk cId="3446646522" sldId="420"/>
            <ac:spMk id="21" creationId="{5390EBA1-3255-2040-04EC-457C3C0ACC0F}"/>
          </ac:spMkLst>
        </pc:spChg>
        <pc:spChg chg="add mod">
          <ac:chgData name="铭 林" userId="b5e415e8136042ef" providerId="LiveId" clId="{D436A2AA-F198-4850-9EC7-C972E106DDE9}" dt="2024-07-31T08:06:05.863" v="2689" actId="164"/>
          <ac:spMkLst>
            <pc:docMk/>
            <pc:sldMk cId="3446646522" sldId="420"/>
            <ac:spMk id="22" creationId="{5390EBA1-3255-2040-04EC-457C3C0ACC0F}"/>
          </ac:spMkLst>
        </pc:spChg>
        <pc:grpChg chg="add mod">
          <ac:chgData name="铭 林" userId="b5e415e8136042ef" providerId="LiveId" clId="{D436A2AA-F198-4850-9EC7-C972E106DDE9}" dt="2024-07-31T08:06:17.819" v="2691" actId="1076"/>
          <ac:grpSpMkLst>
            <pc:docMk/>
            <pc:sldMk cId="3446646522" sldId="420"/>
            <ac:grpSpMk id="23" creationId="{87C08087-22EF-2E18-BEEF-0DDF4F98C81B}"/>
          </ac:grpSpMkLst>
        </pc:grpChg>
        <pc:graphicFrameChg chg="add mod modGraphic">
          <ac:chgData name="铭 林" userId="b5e415e8136042ef" providerId="LiveId" clId="{D436A2AA-F198-4850-9EC7-C972E106DDE9}" dt="2024-08-07T08:03:58.140" v="15514"/>
          <ac:graphicFrameMkLst>
            <pc:docMk/>
            <pc:sldMk cId="3446646522" sldId="420"/>
            <ac:graphicFrameMk id="3" creationId="{640A1186-63A9-E9E3-AB11-C92C2ABADB35}"/>
          </ac:graphicFrameMkLst>
        </pc:graphicFrameChg>
        <pc:graphicFrameChg chg="add mod modGraphic">
          <ac:chgData name="铭 林" userId="b5e415e8136042ef" providerId="LiveId" clId="{D436A2AA-F198-4850-9EC7-C972E106DDE9}" dt="2024-08-07T08:02:44.215" v="15503" actId="207"/>
          <ac:graphicFrameMkLst>
            <pc:docMk/>
            <pc:sldMk cId="3446646522" sldId="420"/>
            <ac:graphicFrameMk id="8" creationId="{417A8BAC-7BA6-7C3E-85E6-35D15F35D5F6}"/>
          </ac:graphicFrameMkLst>
        </pc:graphicFrameChg>
        <pc:picChg chg="mod">
          <ac:chgData name="铭 林" userId="b5e415e8136042ef" providerId="LiveId" clId="{D436A2AA-F198-4850-9EC7-C972E106DDE9}" dt="2024-07-31T08:06:37.900" v="2696" actId="1076"/>
          <ac:picMkLst>
            <pc:docMk/>
            <pc:sldMk cId="3446646522" sldId="420"/>
            <ac:picMk id="6" creationId="{D296D209-5C72-64BD-D6FE-599825194DBD}"/>
          </ac:picMkLst>
        </pc:picChg>
        <pc:picChg chg="add del mod">
          <ac:chgData name="铭 林" userId="b5e415e8136042ef" providerId="LiveId" clId="{D436A2AA-F198-4850-9EC7-C972E106DDE9}" dt="2024-07-31T08:07:04.762" v="2701" actId="478"/>
          <ac:picMkLst>
            <pc:docMk/>
            <pc:sldMk cId="3446646522" sldId="420"/>
            <ac:picMk id="26" creationId="{55C31BCB-34B7-D706-C891-6BB3EA987F62}"/>
          </ac:picMkLst>
        </pc:picChg>
        <pc:picChg chg="add mod">
          <ac:chgData name="铭 林" userId="b5e415e8136042ef" providerId="LiveId" clId="{D436A2AA-F198-4850-9EC7-C972E106DDE9}" dt="2024-08-05T15:13:41.452" v="8834" actId="1076"/>
          <ac:picMkLst>
            <pc:docMk/>
            <pc:sldMk cId="3446646522" sldId="420"/>
            <ac:picMk id="28" creationId="{EFB25DF6-DD86-995A-DE68-6ED8E743E24B}"/>
          </ac:picMkLst>
        </pc:picChg>
        <pc:cxnChg chg="add mod">
          <ac:chgData name="铭 林" userId="b5e415e8136042ef" providerId="LiveId" clId="{D436A2AA-F198-4850-9EC7-C972E106DDE9}" dt="2024-07-31T08:06:40.103" v="2697" actId="14100"/>
          <ac:cxnSpMkLst>
            <pc:docMk/>
            <pc:sldMk cId="3446646522" sldId="420"/>
            <ac:cxnSpMk id="12" creationId="{2A50FBCB-1F0B-8DF6-4D3B-0D26360DD621}"/>
          </ac:cxnSpMkLst>
        </pc:cxnChg>
      </pc:sldChg>
      <pc:sldChg chg="addSp delSp modSp new mod ord modNotesTx">
        <pc:chgData name="铭 林" userId="b5e415e8136042ef" providerId="LiveId" clId="{D436A2AA-F198-4850-9EC7-C972E106DDE9}" dt="2024-08-09T02:06:05.267" v="17314" actId="14100"/>
        <pc:sldMkLst>
          <pc:docMk/>
          <pc:sldMk cId="718654068" sldId="421"/>
        </pc:sldMkLst>
        <pc:spChg chg="mod">
          <ac:chgData name="铭 林" userId="b5e415e8136042ef" providerId="LiveId" clId="{D436A2AA-F198-4850-9EC7-C972E106DDE9}" dt="2024-08-05T07:12:38.172" v="4927" actId="1076"/>
          <ac:spMkLst>
            <pc:docMk/>
            <pc:sldMk cId="718654068" sldId="421"/>
            <ac:spMk id="2" creationId="{C8BA8958-EA4E-974F-FBAB-00758C2C0EC5}"/>
          </ac:spMkLst>
        </pc:spChg>
        <pc:spChg chg="del">
          <ac:chgData name="铭 林" userId="b5e415e8136042ef" providerId="LiveId" clId="{D436A2AA-F198-4850-9EC7-C972E106DDE9}" dt="2024-07-31T07:10:24.345" v="2559" actId="478"/>
          <ac:spMkLst>
            <pc:docMk/>
            <pc:sldMk cId="718654068" sldId="421"/>
            <ac:spMk id="3" creationId="{BCB0FD44-1C11-BB13-8EF6-CF43C61FCE46}"/>
          </ac:spMkLst>
        </pc:spChg>
        <pc:spChg chg="add del mod">
          <ac:chgData name="铭 林" userId="b5e415e8136042ef" providerId="LiveId" clId="{D436A2AA-F198-4850-9EC7-C972E106DDE9}" dt="2024-08-02T01:58:54.319" v="3648" actId="478"/>
          <ac:spMkLst>
            <pc:docMk/>
            <pc:sldMk cId="718654068" sldId="421"/>
            <ac:spMk id="4" creationId="{78A6F796-929F-72A4-DA72-0AE62C042A40}"/>
          </ac:spMkLst>
        </pc:spChg>
        <pc:spChg chg="add del mod">
          <ac:chgData name="铭 林" userId="b5e415e8136042ef" providerId="LiveId" clId="{D436A2AA-F198-4850-9EC7-C972E106DDE9}" dt="2024-07-31T08:46:50.985" v="2988" actId="478"/>
          <ac:spMkLst>
            <pc:docMk/>
            <pc:sldMk cId="718654068" sldId="421"/>
            <ac:spMk id="6" creationId="{2171D043-0E83-0B04-E0AB-0C14B4963A2C}"/>
          </ac:spMkLst>
        </pc:spChg>
        <pc:spChg chg="add mod">
          <ac:chgData name="铭 林" userId="b5e415e8136042ef" providerId="LiveId" clId="{D436A2AA-F198-4850-9EC7-C972E106DDE9}" dt="2024-08-05T14:14:46.729" v="7988" actId="14100"/>
          <ac:spMkLst>
            <pc:docMk/>
            <pc:sldMk cId="718654068" sldId="421"/>
            <ac:spMk id="8" creationId="{5F8F7131-DB7D-5B97-E806-217AFEB9AB7A}"/>
          </ac:spMkLst>
        </pc:spChg>
        <pc:spChg chg="add del mod">
          <ac:chgData name="铭 林" userId="b5e415e8136042ef" providerId="LiveId" clId="{D436A2AA-F198-4850-9EC7-C972E106DDE9}" dt="2024-08-05T07:12:26.847" v="4926" actId="478"/>
          <ac:spMkLst>
            <pc:docMk/>
            <pc:sldMk cId="718654068" sldId="421"/>
            <ac:spMk id="9" creationId="{0B43C574-FFFE-A87C-CBC8-54BFC79A540E}"/>
          </ac:spMkLst>
        </pc:spChg>
        <pc:spChg chg="add mod">
          <ac:chgData name="铭 林" userId="b5e415e8136042ef" providerId="LiveId" clId="{D436A2AA-F198-4850-9EC7-C972E106DDE9}" dt="2024-08-09T02:05:50.200" v="17311" actId="113"/>
          <ac:spMkLst>
            <pc:docMk/>
            <pc:sldMk cId="718654068" sldId="421"/>
            <ac:spMk id="10" creationId="{8968A810-92DF-6668-A801-DF3E32F83932}"/>
          </ac:spMkLst>
        </pc:spChg>
        <pc:spChg chg="add mod">
          <ac:chgData name="铭 林" userId="b5e415e8136042ef" providerId="LiveId" clId="{D436A2AA-F198-4850-9EC7-C972E106DDE9}" dt="2024-08-09T02:05:51.574" v="17312" actId="113"/>
          <ac:spMkLst>
            <pc:docMk/>
            <pc:sldMk cId="718654068" sldId="421"/>
            <ac:spMk id="13" creationId="{E9A67C8B-B096-8983-7D75-8B30A63825E8}"/>
          </ac:spMkLst>
        </pc:spChg>
        <pc:spChg chg="add mod">
          <ac:chgData name="铭 林" userId="b5e415e8136042ef" providerId="LiveId" clId="{D436A2AA-F198-4850-9EC7-C972E106DDE9}" dt="2024-07-31T09:11:20.670" v="3266" actId="1076"/>
          <ac:spMkLst>
            <pc:docMk/>
            <pc:sldMk cId="718654068" sldId="421"/>
            <ac:spMk id="14" creationId="{3FC47123-299F-FC95-8EA9-BF88A1D39B5C}"/>
          </ac:spMkLst>
        </pc:spChg>
        <pc:spChg chg="add del mod topLvl">
          <ac:chgData name="铭 林" userId="b5e415e8136042ef" providerId="LiveId" clId="{D436A2AA-F198-4850-9EC7-C972E106DDE9}" dt="2024-08-05T07:36:03.512" v="4936" actId="478"/>
          <ac:spMkLst>
            <pc:docMk/>
            <pc:sldMk cId="718654068" sldId="421"/>
            <ac:spMk id="18" creationId="{F55BB17E-6428-F5C8-EC4B-3605423C7B61}"/>
          </ac:spMkLst>
        </pc:spChg>
        <pc:spChg chg="add del">
          <ac:chgData name="铭 林" userId="b5e415e8136042ef" providerId="LiveId" clId="{D436A2AA-F198-4850-9EC7-C972E106DDE9}" dt="2024-08-02T01:58:49.415" v="3645" actId="22"/>
          <ac:spMkLst>
            <pc:docMk/>
            <pc:sldMk cId="718654068" sldId="421"/>
            <ac:spMk id="20" creationId="{B56297A9-C795-252A-7948-E9797A458BBC}"/>
          </ac:spMkLst>
        </pc:spChg>
        <pc:spChg chg="add mod topLvl">
          <ac:chgData name="铭 林" userId="b5e415e8136042ef" providerId="LiveId" clId="{D436A2AA-F198-4850-9EC7-C972E106DDE9}" dt="2024-08-05T07:36:00.764" v="4935" actId="165"/>
          <ac:spMkLst>
            <pc:docMk/>
            <pc:sldMk cId="718654068" sldId="421"/>
            <ac:spMk id="21" creationId="{861B2573-10D4-33A7-8426-6974D8202CD6}"/>
          </ac:spMkLst>
        </pc:spChg>
        <pc:spChg chg="add del mod">
          <ac:chgData name="铭 林" userId="b5e415e8136042ef" providerId="LiveId" clId="{D436A2AA-F198-4850-9EC7-C972E106DDE9}" dt="2024-08-02T02:14:30.977" v="3713"/>
          <ac:spMkLst>
            <pc:docMk/>
            <pc:sldMk cId="718654068" sldId="421"/>
            <ac:spMk id="24" creationId="{66C4677C-A015-9092-0433-E59A96D2A149}"/>
          </ac:spMkLst>
        </pc:spChg>
        <pc:grpChg chg="add del mod">
          <ac:chgData name="铭 林" userId="b5e415e8136042ef" providerId="LiveId" clId="{D436A2AA-F198-4850-9EC7-C972E106DDE9}" dt="2024-08-05T07:36:00.764" v="4935" actId="165"/>
          <ac:grpSpMkLst>
            <pc:docMk/>
            <pc:sldMk cId="718654068" sldId="421"/>
            <ac:grpSpMk id="22" creationId="{1740FF37-4488-DB84-24C8-88BAFA403B9A}"/>
          </ac:grpSpMkLst>
        </pc:grpChg>
        <pc:picChg chg="add mod">
          <ac:chgData name="铭 林" userId="b5e415e8136042ef" providerId="LiveId" clId="{D436A2AA-F198-4850-9EC7-C972E106DDE9}" dt="2024-08-02T01:55:26.926" v="3489" actId="1076"/>
          <ac:picMkLst>
            <pc:docMk/>
            <pc:sldMk cId="718654068" sldId="421"/>
            <ac:picMk id="5" creationId="{6AEE783C-504B-0C6E-A23F-FBDAAA2360EF}"/>
          </ac:picMkLst>
        </pc:picChg>
        <pc:picChg chg="add del mod">
          <ac:chgData name="铭 林" userId="b5e415e8136042ef" providerId="LiveId" clId="{D436A2AA-F198-4850-9EC7-C972E106DDE9}" dt="2024-08-02T01:51:01.535" v="3465" actId="21"/>
          <ac:picMkLst>
            <pc:docMk/>
            <pc:sldMk cId="718654068" sldId="421"/>
            <ac:picMk id="7" creationId="{198DD034-7B81-6140-1244-0410A16F4412}"/>
          </ac:picMkLst>
        </pc:picChg>
        <pc:picChg chg="add mod">
          <ac:chgData name="铭 林" userId="b5e415e8136042ef" providerId="LiveId" clId="{D436A2AA-F198-4850-9EC7-C972E106DDE9}" dt="2024-07-31T09:11:13.018" v="3265" actId="1076"/>
          <ac:picMkLst>
            <pc:docMk/>
            <pc:sldMk cId="718654068" sldId="421"/>
            <ac:picMk id="12" creationId="{511DB99B-5946-7552-F4BC-672E7513119B}"/>
          </ac:picMkLst>
        </pc:picChg>
        <pc:cxnChg chg="add mod">
          <ac:chgData name="铭 林" userId="b5e415e8136042ef" providerId="LiveId" clId="{D436A2AA-F198-4850-9EC7-C972E106DDE9}" dt="2024-08-09T02:06:02.125" v="17313" actId="14100"/>
          <ac:cxnSpMkLst>
            <pc:docMk/>
            <pc:sldMk cId="718654068" sldId="421"/>
            <ac:cxnSpMk id="11" creationId="{BCDC5A70-FEFB-F2EF-41B5-E96039149205}"/>
          </ac:cxnSpMkLst>
        </pc:cxnChg>
        <pc:cxnChg chg="add mod">
          <ac:chgData name="铭 林" userId="b5e415e8136042ef" providerId="LiveId" clId="{D436A2AA-F198-4850-9EC7-C972E106DDE9}" dt="2024-08-09T02:06:05.267" v="17314" actId="14100"/>
          <ac:cxnSpMkLst>
            <pc:docMk/>
            <pc:sldMk cId="718654068" sldId="421"/>
            <ac:cxnSpMk id="15" creationId="{0BA5384B-EFF3-22BC-7398-03654B29AA99}"/>
          </ac:cxnSpMkLst>
        </pc:cxnChg>
      </pc:sldChg>
      <pc:sldChg chg="modSp new del mod">
        <pc:chgData name="铭 林" userId="b5e415e8136042ef" providerId="LiveId" clId="{D436A2AA-F198-4850-9EC7-C972E106DDE9}" dt="2024-08-05T14:01:16.803" v="7760" actId="47"/>
        <pc:sldMkLst>
          <pc:docMk/>
          <pc:sldMk cId="523983721" sldId="422"/>
        </pc:sldMkLst>
        <pc:spChg chg="mod">
          <ac:chgData name="铭 林" userId="b5e415e8136042ef" providerId="LiveId" clId="{D436A2AA-F198-4850-9EC7-C972E106DDE9}" dt="2024-07-31T09:35:59.970" v="3336" actId="27636"/>
          <ac:spMkLst>
            <pc:docMk/>
            <pc:sldMk cId="523983721" sldId="422"/>
            <ac:spMk id="2" creationId="{5FDE95ED-17B6-6D69-21A8-33FC66918411}"/>
          </ac:spMkLst>
        </pc:spChg>
      </pc:sldChg>
      <pc:sldChg chg="addSp delSp modSp new mod ord modNotesTx">
        <pc:chgData name="铭 林" userId="b5e415e8136042ef" providerId="LiveId" clId="{D436A2AA-F198-4850-9EC7-C972E106DDE9}" dt="2024-08-09T03:55:29.703" v="17821" actId="20577"/>
        <pc:sldMkLst>
          <pc:docMk/>
          <pc:sldMk cId="3676063443" sldId="423"/>
        </pc:sldMkLst>
        <pc:spChg chg="mod">
          <ac:chgData name="铭 林" userId="b5e415e8136042ef" providerId="LiveId" clId="{D436A2AA-F198-4850-9EC7-C972E106DDE9}" dt="2024-08-09T03:43:27.727" v="17682" actId="1076"/>
          <ac:spMkLst>
            <pc:docMk/>
            <pc:sldMk cId="3676063443" sldId="423"/>
            <ac:spMk id="2" creationId="{1B316A69-8A3D-0623-4F46-8F213B0C4585}"/>
          </ac:spMkLst>
        </pc:spChg>
        <pc:spChg chg="del">
          <ac:chgData name="铭 林" userId="b5e415e8136042ef" providerId="LiveId" clId="{D436A2AA-F198-4850-9EC7-C972E106DDE9}" dt="2024-07-31T09:32:44.348" v="3323" actId="478"/>
          <ac:spMkLst>
            <pc:docMk/>
            <pc:sldMk cId="3676063443" sldId="423"/>
            <ac:spMk id="3" creationId="{814D8DC7-E364-63F0-C196-F17D318DE2EA}"/>
          </ac:spMkLst>
        </pc:spChg>
        <pc:spChg chg="add del mod">
          <ac:chgData name="铭 林" userId="b5e415e8136042ef" providerId="LiveId" clId="{D436A2AA-F198-4850-9EC7-C972E106DDE9}" dt="2024-08-08T14:39:42.044" v="17296" actId="478"/>
          <ac:spMkLst>
            <pc:docMk/>
            <pc:sldMk cId="3676063443" sldId="423"/>
            <ac:spMk id="6" creationId="{6380B457-D22B-3B04-4B44-C557E8431710}"/>
          </ac:spMkLst>
        </pc:spChg>
        <pc:spChg chg="add del mod">
          <ac:chgData name="铭 林" userId="b5e415e8136042ef" providerId="LiveId" clId="{D436A2AA-F198-4850-9EC7-C972E106DDE9}" dt="2024-08-09T03:42:39.642" v="17673" actId="478"/>
          <ac:spMkLst>
            <pc:docMk/>
            <pc:sldMk cId="3676063443" sldId="423"/>
            <ac:spMk id="13" creationId="{83F32E65-832F-B72B-3FC4-EDF0E03D92CA}"/>
          </ac:spMkLst>
        </pc:spChg>
        <pc:spChg chg="add mod">
          <ac:chgData name="铭 林" userId="b5e415e8136042ef" providerId="LiveId" clId="{D436A2AA-F198-4850-9EC7-C972E106DDE9}" dt="2024-08-09T03:43:47.521" v="17686" actId="164"/>
          <ac:spMkLst>
            <pc:docMk/>
            <pc:sldMk cId="3676063443" sldId="423"/>
            <ac:spMk id="14" creationId="{806E5BD3-4950-A612-FD24-4071C005FC73}"/>
          </ac:spMkLst>
        </pc:spChg>
        <pc:spChg chg="add mod">
          <ac:chgData name="铭 林" userId="b5e415e8136042ef" providerId="LiveId" clId="{D436A2AA-F198-4850-9EC7-C972E106DDE9}" dt="2024-08-09T03:43:47.521" v="17686" actId="164"/>
          <ac:spMkLst>
            <pc:docMk/>
            <pc:sldMk cId="3676063443" sldId="423"/>
            <ac:spMk id="15" creationId="{1F6D21B2-44F5-4C07-955B-47FE110E8C94}"/>
          </ac:spMkLst>
        </pc:spChg>
        <pc:grpChg chg="add mod">
          <ac:chgData name="铭 林" userId="b5e415e8136042ef" providerId="LiveId" clId="{D436A2AA-F198-4850-9EC7-C972E106DDE9}" dt="2024-08-09T03:44:16.666" v="17690" actId="1076"/>
          <ac:grpSpMkLst>
            <pc:docMk/>
            <pc:sldMk cId="3676063443" sldId="423"/>
            <ac:grpSpMk id="16" creationId="{96483E51-BFCD-A041-1FEF-BBFDD4BE4D31}"/>
          </ac:grpSpMkLst>
        </pc:grpChg>
        <pc:picChg chg="add mod">
          <ac:chgData name="铭 林" userId="b5e415e8136042ef" providerId="LiveId" clId="{D436A2AA-F198-4850-9EC7-C972E106DDE9}" dt="2024-08-09T02:04:49.859" v="17310" actId="1076"/>
          <ac:picMkLst>
            <pc:docMk/>
            <pc:sldMk cId="3676063443" sldId="423"/>
            <ac:picMk id="4" creationId="{55388F6B-80C9-2DAF-934B-3827D4370CBC}"/>
          </ac:picMkLst>
        </pc:picChg>
        <pc:picChg chg="add del mod">
          <ac:chgData name="铭 林" userId="b5e415e8136042ef" providerId="LiveId" clId="{D436A2AA-F198-4850-9EC7-C972E106DDE9}" dt="2024-08-05T14:05:20.954" v="7765" actId="478"/>
          <ac:picMkLst>
            <pc:docMk/>
            <pc:sldMk cId="3676063443" sldId="423"/>
            <ac:picMk id="4" creationId="{A053983B-2126-D744-1705-22D1AA7E4815}"/>
          </ac:picMkLst>
        </pc:picChg>
        <pc:picChg chg="add mod modCrop">
          <ac:chgData name="铭 林" userId="b5e415e8136042ef" providerId="LiveId" clId="{D436A2AA-F198-4850-9EC7-C972E106DDE9}" dt="2024-08-09T02:04:48.410" v="17309" actId="1076"/>
          <ac:picMkLst>
            <pc:docMk/>
            <pc:sldMk cId="3676063443" sldId="423"/>
            <ac:picMk id="5" creationId="{3C1BD190-C9CF-FDFB-5FC5-237BF9BEDB84}"/>
          </ac:picMkLst>
        </pc:picChg>
        <pc:picChg chg="add mod">
          <ac:chgData name="铭 林" userId="b5e415e8136042ef" providerId="LiveId" clId="{D436A2AA-F198-4850-9EC7-C972E106DDE9}" dt="2024-08-08T14:39:50.484" v="17301" actId="1076"/>
          <ac:picMkLst>
            <pc:docMk/>
            <pc:sldMk cId="3676063443" sldId="423"/>
            <ac:picMk id="8" creationId="{F3153B9A-3E21-40C5-00F6-3AB3D46881F8}"/>
          </ac:picMkLst>
        </pc:picChg>
        <pc:cxnChg chg="add mod">
          <ac:chgData name="铭 林" userId="b5e415e8136042ef" providerId="LiveId" clId="{D436A2AA-F198-4850-9EC7-C972E106DDE9}" dt="2024-08-09T03:43:47.521" v="17686" actId="164"/>
          <ac:cxnSpMkLst>
            <pc:docMk/>
            <pc:sldMk cId="3676063443" sldId="423"/>
            <ac:cxnSpMk id="6" creationId="{4C65519D-6B30-07B0-72B8-ECC392673637}"/>
          </ac:cxnSpMkLst>
        </pc:cxnChg>
        <pc:cxnChg chg="add mod">
          <ac:chgData name="铭 林" userId="b5e415e8136042ef" providerId="LiveId" clId="{D436A2AA-F198-4850-9EC7-C972E106DDE9}" dt="2024-08-09T03:43:47.521" v="17686" actId="164"/>
          <ac:cxnSpMkLst>
            <pc:docMk/>
            <pc:sldMk cId="3676063443" sldId="423"/>
            <ac:cxnSpMk id="7" creationId="{C79F1D84-DD50-A376-6D65-202555B72254}"/>
          </ac:cxnSpMkLst>
        </pc:cxnChg>
        <pc:cxnChg chg="add mod">
          <ac:chgData name="铭 林" userId="b5e415e8136042ef" providerId="LiveId" clId="{D436A2AA-F198-4850-9EC7-C972E106DDE9}" dt="2024-08-09T03:43:47.521" v="17686" actId="164"/>
          <ac:cxnSpMkLst>
            <pc:docMk/>
            <pc:sldMk cId="3676063443" sldId="423"/>
            <ac:cxnSpMk id="12" creationId="{FDAD1AAA-F784-30C8-9E4E-D43E63784A70}"/>
          </ac:cxnSpMkLst>
        </pc:cxnChg>
      </pc:sldChg>
      <pc:sldChg chg="new del">
        <pc:chgData name="铭 林" userId="b5e415e8136042ef" providerId="LiveId" clId="{D436A2AA-F198-4850-9EC7-C972E106DDE9}" dt="2024-08-05T14:01:17.804" v="7761" actId="47"/>
        <pc:sldMkLst>
          <pc:docMk/>
          <pc:sldMk cId="3730061520" sldId="424"/>
        </pc:sldMkLst>
      </pc:sldChg>
      <pc:sldChg chg="modSp new del mod ord">
        <pc:chgData name="铭 林" userId="b5e415e8136042ef" providerId="LiveId" clId="{D436A2AA-F198-4850-9EC7-C972E106DDE9}" dt="2024-08-08T14:19:40.580" v="16926" actId="47"/>
        <pc:sldMkLst>
          <pc:docMk/>
          <pc:sldMk cId="625778051" sldId="425"/>
        </pc:sldMkLst>
        <pc:spChg chg="mod">
          <ac:chgData name="铭 林" userId="b5e415e8136042ef" providerId="LiveId" clId="{D436A2AA-F198-4850-9EC7-C972E106DDE9}" dt="2024-07-31T09:43:41.007" v="3397" actId="20577"/>
          <ac:spMkLst>
            <pc:docMk/>
            <pc:sldMk cId="625778051" sldId="425"/>
            <ac:spMk id="2" creationId="{1BDB999A-4041-D8B8-4CBC-0D3E0584AC33}"/>
          </ac:spMkLst>
        </pc:spChg>
        <pc:spChg chg="mod">
          <ac:chgData name="铭 林" userId="b5e415e8136042ef" providerId="LiveId" clId="{D436A2AA-F198-4850-9EC7-C972E106DDE9}" dt="2024-07-31T09:43:45.889" v="3398" actId="1076"/>
          <ac:spMkLst>
            <pc:docMk/>
            <pc:sldMk cId="625778051" sldId="425"/>
            <ac:spMk id="3" creationId="{E429BBB6-A37F-DA18-9FA4-ACEB9DA2BB2A}"/>
          </ac:spMkLst>
        </pc:spChg>
      </pc:sldChg>
      <pc:sldChg chg="addSp delSp modSp new mod modNotesTx">
        <pc:chgData name="铭 林" userId="b5e415e8136042ef" providerId="LiveId" clId="{D436A2AA-F198-4850-9EC7-C972E106DDE9}" dt="2024-08-06T08:22:23.932" v="9907" actId="20577"/>
        <pc:sldMkLst>
          <pc:docMk/>
          <pc:sldMk cId="2668360123" sldId="426"/>
        </pc:sldMkLst>
        <pc:spChg chg="mod">
          <ac:chgData name="铭 林" userId="b5e415e8136042ef" providerId="LiveId" clId="{D436A2AA-F198-4850-9EC7-C972E106DDE9}" dt="2024-08-02T02:15:01.088" v="3730" actId="20577"/>
          <ac:spMkLst>
            <pc:docMk/>
            <pc:sldMk cId="2668360123" sldId="426"/>
            <ac:spMk id="2" creationId="{4E866209-085D-3AC1-0614-0224EAB1E39C}"/>
          </ac:spMkLst>
        </pc:spChg>
        <pc:spChg chg="del">
          <ac:chgData name="铭 林" userId="b5e415e8136042ef" providerId="LiveId" clId="{D436A2AA-F198-4850-9EC7-C972E106DDE9}" dt="2024-08-02T02:00:48.155" v="3666" actId="478"/>
          <ac:spMkLst>
            <pc:docMk/>
            <pc:sldMk cId="2668360123" sldId="426"/>
            <ac:spMk id="3" creationId="{718CB191-4411-0002-2A8D-74E8BFFEC2F9}"/>
          </ac:spMkLst>
        </pc:spChg>
        <pc:spChg chg="add mod">
          <ac:chgData name="铭 林" userId="b5e415e8136042ef" providerId="LiveId" clId="{D436A2AA-F198-4850-9EC7-C972E106DDE9}" dt="2024-08-05T14:15:32.230" v="8028" actId="14100"/>
          <ac:spMkLst>
            <pc:docMk/>
            <pc:sldMk cId="2668360123" sldId="426"/>
            <ac:spMk id="3" creationId="{9E3C9506-AEDA-91E3-321E-6E38F6493D91}"/>
          </ac:spMkLst>
        </pc:spChg>
        <pc:spChg chg="add del mod">
          <ac:chgData name="铭 林" userId="b5e415e8136042ef" providerId="LiveId" clId="{D436A2AA-F198-4850-9EC7-C972E106DDE9}" dt="2024-08-02T02:09:05.746" v="3702"/>
          <ac:spMkLst>
            <pc:docMk/>
            <pc:sldMk cId="2668360123" sldId="426"/>
            <ac:spMk id="10" creationId="{C08F7A4C-7061-4F93-5279-5603EE39A4A1}"/>
          </ac:spMkLst>
        </pc:spChg>
        <pc:spChg chg="add mod">
          <ac:chgData name="铭 林" userId="b5e415e8136042ef" providerId="LiveId" clId="{D436A2AA-F198-4850-9EC7-C972E106DDE9}" dt="2024-08-06T08:07:52.953" v="9695" actId="5793"/>
          <ac:spMkLst>
            <pc:docMk/>
            <pc:sldMk cId="2668360123" sldId="426"/>
            <ac:spMk id="27" creationId="{3D384FAA-1320-C4A1-C81E-0FE1BF728317}"/>
          </ac:spMkLst>
        </pc:spChg>
        <pc:spChg chg="add mod">
          <ac:chgData name="铭 林" userId="b5e415e8136042ef" providerId="LiveId" clId="{D436A2AA-F198-4850-9EC7-C972E106DDE9}" dt="2024-08-06T08:09:37.105" v="9770" actId="20577"/>
          <ac:spMkLst>
            <pc:docMk/>
            <pc:sldMk cId="2668360123" sldId="426"/>
            <ac:spMk id="33" creationId="{C9A16049-9A1A-9651-FF61-ED07EBA5D738}"/>
          </ac:spMkLst>
        </pc:spChg>
        <pc:picChg chg="add del mod">
          <ac:chgData name="铭 林" userId="b5e415e8136042ef" providerId="LiveId" clId="{D436A2AA-F198-4850-9EC7-C972E106DDE9}" dt="2024-08-02T02:21:07.331" v="3745" actId="478"/>
          <ac:picMkLst>
            <pc:docMk/>
            <pc:sldMk cId="2668360123" sldId="426"/>
            <ac:picMk id="5" creationId="{C76A93AF-A727-B8BD-E976-7F1335EB5A71}"/>
          </ac:picMkLst>
        </pc:picChg>
        <pc:picChg chg="add mod modCrop">
          <ac:chgData name="铭 林" userId="b5e415e8136042ef" providerId="LiveId" clId="{D436A2AA-F198-4850-9EC7-C972E106DDE9}" dt="2024-08-06T08:09:28.805" v="9765" actId="14100"/>
          <ac:picMkLst>
            <pc:docMk/>
            <pc:sldMk cId="2668360123" sldId="426"/>
            <ac:picMk id="5" creationId="{D55BC373-0F7B-5741-E595-41B73A6646F7}"/>
          </ac:picMkLst>
        </pc:picChg>
        <pc:picChg chg="add mod modCrop">
          <ac:chgData name="铭 林" userId="b5e415e8136042ef" providerId="LiveId" clId="{D436A2AA-F198-4850-9EC7-C972E106DDE9}" dt="2024-08-06T08:11:07.752" v="9784" actId="1076"/>
          <ac:picMkLst>
            <pc:docMk/>
            <pc:sldMk cId="2668360123" sldId="426"/>
            <ac:picMk id="7" creationId="{4AA50FBD-18DE-5568-9626-24602FE614F6}"/>
          </ac:picMkLst>
        </pc:picChg>
        <pc:picChg chg="add del mod">
          <ac:chgData name="铭 林" userId="b5e415e8136042ef" providerId="LiveId" clId="{D436A2AA-F198-4850-9EC7-C972E106DDE9}" dt="2024-08-02T02:20:54.492" v="3740" actId="478"/>
          <ac:picMkLst>
            <pc:docMk/>
            <pc:sldMk cId="2668360123" sldId="426"/>
            <ac:picMk id="7" creationId="{C854660E-A9A2-BFE4-9132-CCF7EE94E548}"/>
          </ac:picMkLst>
        </pc:picChg>
        <pc:picChg chg="add del mod">
          <ac:chgData name="铭 林" userId="b5e415e8136042ef" providerId="LiveId" clId="{D436A2AA-F198-4850-9EC7-C972E106DDE9}" dt="2024-08-02T02:24:25.061" v="3768" actId="478"/>
          <ac:picMkLst>
            <pc:docMk/>
            <pc:sldMk cId="2668360123" sldId="426"/>
            <ac:picMk id="9" creationId="{2E37C1EB-91F3-73A8-DA26-B4F97F126866}"/>
          </ac:picMkLst>
        </pc:picChg>
        <pc:picChg chg="add mod">
          <ac:chgData name="铭 林" userId="b5e415e8136042ef" providerId="LiveId" clId="{D436A2AA-F198-4850-9EC7-C972E106DDE9}" dt="2024-08-06T08:11:09.684" v="9785" actId="1076"/>
          <ac:picMkLst>
            <pc:docMk/>
            <pc:sldMk cId="2668360123" sldId="426"/>
            <ac:picMk id="9" creationId="{E016FEB7-3945-9F3B-F9BD-8E28A7594173}"/>
          </ac:picMkLst>
        </pc:picChg>
        <pc:picChg chg="add mod">
          <ac:chgData name="铭 林" userId="b5e415e8136042ef" providerId="LiveId" clId="{D436A2AA-F198-4850-9EC7-C972E106DDE9}" dt="2024-08-06T08:11:37.288" v="9795"/>
          <ac:picMkLst>
            <pc:docMk/>
            <pc:sldMk cId="2668360123" sldId="426"/>
            <ac:picMk id="11" creationId="{BEC4D8F8-DA5E-C9A2-6680-A18A938773B3}"/>
          </ac:picMkLst>
        </pc:picChg>
        <pc:picChg chg="add del mod">
          <ac:chgData name="铭 林" userId="b5e415e8136042ef" providerId="LiveId" clId="{D436A2AA-F198-4850-9EC7-C972E106DDE9}" dt="2024-08-02T02:17:05.212" v="3736" actId="478"/>
          <ac:picMkLst>
            <pc:docMk/>
            <pc:sldMk cId="2668360123" sldId="426"/>
            <ac:picMk id="12" creationId="{DF32BAFC-C1C0-AAE9-7759-75AA46977093}"/>
          </ac:picMkLst>
        </pc:picChg>
        <pc:picChg chg="add mod modCrop">
          <ac:chgData name="铭 林" userId="b5e415e8136042ef" providerId="LiveId" clId="{D436A2AA-F198-4850-9EC7-C972E106DDE9}" dt="2024-08-06T08:16:52.887" v="9828" actId="1036"/>
          <ac:picMkLst>
            <pc:docMk/>
            <pc:sldMk cId="2668360123" sldId="426"/>
            <ac:picMk id="13" creationId="{CFEC71E6-A4FC-0823-75CB-6DEA94DC93F7}"/>
          </ac:picMkLst>
        </pc:picChg>
        <pc:picChg chg="add del mod">
          <ac:chgData name="铭 林" userId="b5e415e8136042ef" providerId="LiveId" clId="{D436A2AA-F198-4850-9EC7-C972E106DDE9}" dt="2024-08-02T02:24:38.684" v="3774" actId="478"/>
          <ac:picMkLst>
            <pc:docMk/>
            <pc:sldMk cId="2668360123" sldId="426"/>
            <ac:picMk id="14" creationId="{A2EB86DB-1681-1ED9-56B4-3EF75DC711B1}"/>
          </ac:picMkLst>
        </pc:picChg>
        <pc:picChg chg="add mod modCrop">
          <ac:chgData name="铭 林" userId="b5e415e8136042ef" providerId="LiveId" clId="{D436A2AA-F198-4850-9EC7-C972E106DDE9}" dt="2024-08-06T08:17:57.638" v="9837" actId="14100"/>
          <ac:picMkLst>
            <pc:docMk/>
            <pc:sldMk cId="2668360123" sldId="426"/>
            <ac:picMk id="15" creationId="{E2BBE215-973D-405B-2DB8-412FD0DA647B}"/>
          </ac:picMkLst>
        </pc:picChg>
        <pc:picChg chg="add del mod">
          <ac:chgData name="铭 林" userId="b5e415e8136042ef" providerId="LiveId" clId="{D436A2AA-F198-4850-9EC7-C972E106DDE9}" dt="2024-08-06T08:07:44.747" v="9689" actId="478"/>
          <ac:picMkLst>
            <pc:docMk/>
            <pc:sldMk cId="2668360123" sldId="426"/>
            <ac:picMk id="16" creationId="{06EEAF63-3F42-F6F9-26E2-9E4C869C8AB3}"/>
          </ac:picMkLst>
        </pc:picChg>
        <pc:picChg chg="add del mod">
          <ac:chgData name="铭 林" userId="b5e415e8136042ef" providerId="LiveId" clId="{D436A2AA-F198-4850-9EC7-C972E106DDE9}" dt="2024-08-06T08:07:01.085" v="9675" actId="478"/>
          <ac:picMkLst>
            <pc:docMk/>
            <pc:sldMk cId="2668360123" sldId="426"/>
            <ac:picMk id="18" creationId="{851F6232-EA25-6CCF-E583-12635DFB0714}"/>
          </ac:picMkLst>
        </pc:picChg>
        <pc:picChg chg="add del mod">
          <ac:chgData name="铭 林" userId="b5e415e8136042ef" providerId="LiveId" clId="{D436A2AA-F198-4850-9EC7-C972E106DDE9}" dt="2024-08-06T08:11:49.741" v="9801" actId="478"/>
          <ac:picMkLst>
            <pc:docMk/>
            <pc:sldMk cId="2668360123" sldId="426"/>
            <ac:picMk id="20" creationId="{3656DB9B-F672-8ECF-FD0C-783EBC4BD303}"/>
          </ac:picMkLst>
        </pc:picChg>
        <pc:picChg chg="add del mod">
          <ac:chgData name="铭 林" userId="b5e415e8136042ef" providerId="LiveId" clId="{D436A2AA-F198-4850-9EC7-C972E106DDE9}" dt="2024-08-02T02:23:51.113" v="3766" actId="22"/>
          <ac:picMkLst>
            <pc:docMk/>
            <pc:sldMk cId="2668360123" sldId="426"/>
            <ac:picMk id="22" creationId="{2748BD72-E0C5-B415-5A0D-1B5E6C9422EB}"/>
          </ac:picMkLst>
        </pc:picChg>
        <pc:picChg chg="add del mod">
          <ac:chgData name="铭 林" userId="b5e415e8136042ef" providerId="LiveId" clId="{D436A2AA-F198-4850-9EC7-C972E106DDE9}" dt="2024-08-06T08:08:35.723" v="9754" actId="478"/>
          <ac:picMkLst>
            <pc:docMk/>
            <pc:sldMk cId="2668360123" sldId="426"/>
            <ac:picMk id="24" creationId="{62494715-F053-3BA9-5D93-B3553DE351CB}"/>
          </ac:picMkLst>
        </pc:picChg>
        <pc:picChg chg="add del mod">
          <ac:chgData name="铭 林" userId="b5e415e8136042ef" providerId="LiveId" clId="{D436A2AA-F198-4850-9EC7-C972E106DDE9}" dt="2024-08-06T08:10:34.788" v="9771" actId="478"/>
          <ac:picMkLst>
            <pc:docMk/>
            <pc:sldMk cId="2668360123" sldId="426"/>
            <ac:picMk id="26" creationId="{8A220BCA-91BF-F637-781E-0A7E91057631}"/>
          </ac:picMkLst>
        </pc:picChg>
        <pc:cxnChg chg="add mod">
          <ac:chgData name="铭 林" userId="b5e415e8136042ef" providerId="LiveId" clId="{D436A2AA-F198-4850-9EC7-C972E106DDE9}" dt="2024-08-02T02:27:51.522" v="3862" actId="1076"/>
          <ac:cxnSpMkLst>
            <pc:docMk/>
            <pc:sldMk cId="2668360123" sldId="426"/>
            <ac:cxnSpMk id="29" creationId="{83333F8E-6947-AC1D-C786-0A708B214EA2}"/>
          </ac:cxnSpMkLst>
        </pc:cxnChg>
        <pc:cxnChg chg="add mod">
          <ac:chgData name="铭 林" userId="b5e415e8136042ef" providerId="LiveId" clId="{D436A2AA-F198-4850-9EC7-C972E106DDE9}" dt="2024-08-06T08:07:44.747" v="9689" actId="478"/>
          <ac:cxnSpMkLst>
            <pc:docMk/>
            <pc:sldMk cId="2668360123" sldId="426"/>
            <ac:cxnSpMk id="30" creationId="{DDFABFBD-2EDA-A2F4-E52F-C558328DB4F3}"/>
          </ac:cxnSpMkLst>
        </pc:cxnChg>
        <pc:cxnChg chg="add mod">
          <ac:chgData name="铭 林" userId="b5e415e8136042ef" providerId="LiveId" clId="{D436A2AA-F198-4850-9EC7-C972E106DDE9}" dt="2024-08-02T02:28:08.204" v="3867"/>
          <ac:cxnSpMkLst>
            <pc:docMk/>
            <pc:sldMk cId="2668360123" sldId="426"/>
            <ac:cxnSpMk id="32" creationId="{8A792338-504F-692D-7DD0-36E01D3F277F}"/>
          </ac:cxnSpMkLst>
        </pc:cxnChg>
        <pc:cxnChg chg="add mod">
          <ac:chgData name="铭 林" userId="b5e415e8136042ef" providerId="LiveId" clId="{D436A2AA-F198-4850-9EC7-C972E106DDE9}" dt="2024-08-02T02:28:40.655" v="3879" actId="14100"/>
          <ac:cxnSpMkLst>
            <pc:docMk/>
            <pc:sldMk cId="2668360123" sldId="426"/>
            <ac:cxnSpMk id="34" creationId="{2D47E8AB-613A-123A-6640-80A2CAAA2DF1}"/>
          </ac:cxnSpMkLst>
        </pc:cxnChg>
        <pc:cxnChg chg="add mod">
          <ac:chgData name="铭 林" userId="b5e415e8136042ef" providerId="LiveId" clId="{D436A2AA-F198-4850-9EC7-C972E106DDE9}" dt="2024-08-06T08:11:49.741" v="9801" actId="478"/>
          <ac:cxnSpMkLst>
            <pc:docMk/>
            <pc:sldMk cId="2668360123" sldId="426"/>
            <ac:cxnSpMk id="37" creationId="{20154C17-C9DA-3AE4-CA91-90426DC0198B}"/>
          </ac:cxnSpMkLst>
        </pc:cxnChg>
        <pc:cxnChg chg="add mod">
          <ac:chgData name="铭 林" userId="b5e415e8136042ef" providerId="LiveId" clId="{D436A2AA-F198-4850-9EC7-C972E106DDE9}" dt="2024-08-02T02:29:27.617" v="3886" actId="14100"/>
          <ac:cxnSpMkLst>
            <pc:docMk/>
            <pc:sldMk cId="2668360123" sldId="426"/>
            <ac:cxnSpMk id="39" creationId="{B385BFE6-FF97-2C9F-4943-74AF0BF328B6}"/>
          </ac:cxnSpMkLst>
        </pc:cxnChg>
      </pc:sldChg>
      <pc:sldChg chg="addSp delSp modSp new mod ord modNotesTx">
        <pc:chgData name="铭 林" userId="b5e415e8136042ef" providerId="LiveId" clId="{D436A2AA-F198-4850-9EC7-C972E106DDE9}" dt="2024-08-09T03:37:38.347" v="17658" actId="1076"/>
        <pc:sldMkLst>
          <pc:docMk/>
          <pc:sldMk cId="4086493533" sldId="427"/>
        </pc:sldMkLst>
        <pc:spChg chg="add mod">
          <ac:chgData name="铭 林" userId="b5e415e8136042ef" providerId="LiveId" clId="{D436A2AA-F198-4850-9EC7-C972E106DDE9}" dt="2024-08-05T12:52:55.506" v="7669" actId="5793"/>
          <ac:spMkLst>
            <pc:docMk/>
            <pc:sldMk cId="4086493533" sldId="427"/>
            <ac:spMk id="2" creationId="{9E900C8C-ED78-7919-0F85-12DCB8FA2236}"/>
          </ac:spMkLst>
        </pc:spChg>
        <pc:spChg chg="del mod">
          <ac:chgData name="铭 林" userId="b5e415e8136042ef" providerId="LiveId" clId="{D436A2AA-F198-4850-9EC7-C972E106DDE9}" dt="2024-08-02T02:45:14.269" v="3915" actId="478"/>
          <ac:spMkLst>
            <pc:docMk/>
            <pc:sldMk cId="4086493533" sldId="427"/>
            <ac:spMk id="2" creationId="{ED008DB7-5286-941E-E270-BEA9E534BBA7}"/>
          </ac:spMkLst>
        </pc:spChg>
        <pc:spChg chg="del">
          <ac:chgData name="铭 林" userId="b5e415e8136042ef" providerId="LiveId" clId="{D436A2AA-F198-4850-9EC7-C972E106DDE9}" dt="2024-08-02T02:44:01.333" v="3892" actId="478"/>
          <ac:spMkLst>
            <pc:docMk/>
            <pc:sldMk cId="4086493533" sldId="427"/>
            <ac:spMk id="3" creationId="{F831AEDC-2100-014F-BE8C-D8688642459A}"/>
          </ac:spMkLst>
        </pc:spChg>
        <pc:spChg chg="add del mod">
          <ac:chgData name="铭 林" userId="b5e415e8136042ef" providerId="LiveId" clId="{D436A2AA-F198-4850-9EC7-C972E106DDE9}" dt="2024-08-02T02:45:19.773" v="3916" actId="478"/>
          <ac:spMkLst>
            <pc:docMk/>
            <pc:sldMk cId="4086493533" sldId="427"/>
            <ac:spMk id="7" creationId="{9FAB137E-5101-F6EE-B1B4-3E4D37F323AE}"/>
          </ac:spMkLst>
        </pc:spChg>
        <pc:spChg chg="add del mod">
          <ac:chgData name="铭 林" userId="b5e415e8136042ef" providerId="LiveId" clId="{D436A2AA-F198-4850-9EC7-C972E106DDE9}" dt="2024-08-02T02:53:14.444" v="4120" actId="478"/>
          <ac:spMkLst>
            <pc:docMk/>
            <pc:sldMk cId="4086493533" sldId="427"/>
            <ac:spMk id="15" creationId="{DCDB5C6E-C81E-6C72-8A3F-BD7B40FC70C1}"/>
          </ac:spMkLst>
        </pc:spChg>
        <pc:spChg chg="add mod">
          <ac:chgData name="铭 林" userId="b5e415e8136042ef" providerId="LiveId" clId="{D436A2AA-F198-4850-9EC7-C972E106DDE9}" dt="2024-08-09T03:36:07.519" v="17628" actId="1076"/>
          <ac:spMkLst>
            <pc:docMk/>
            <pc:sldMk cId="4086493533" sldId="427"/>
            <ac:spMk id="16" creationId="{10247B12-9287-FE12-F448-9E45ED31FD34}"/>
          </ac:spMkLst>
        </pc:spChg>
        <pc:spChg chg="add del mod">
          <ac:chgData name="铭 林" userId="b5e415e8136042ef" providerId="LiveId" clId="{D436A2AA-F198-4850-9EC7-C972E106DDE9}" dt="2024-08-05T08:41:02.233" v="5398" actId="478"/>
          <ac:spMkLst>
            <pc:docMk/>
            <pc:sldMk cId="4086493533" sldId="427"/>
            <ac:spMk id="19" creationId="{878F8A7A-1566-D1EB-623D-1E3244FBE48A}"/>
          </ac:spMkLst>
        </pc:spChg>
        <pc:spChg chg="add mod">
          <ac:chgData name="铭 林" userId="b5e415e8136042ef" providerId="LiveId" clId="{D436A2AA-F198-4850-9EC7-C972E106DDE9}" dt="2024-08-09T03:37:38.347" v="17658" actId="1076"/>
          <ac:spMkLst>
            <pc:docMk/>
            <pc:sldMk cId="4086493533" sldId="427"/>
            <ac:spMk id="20" creationId="{DA44FF59-5415-E972-DF32-14B1BC94CD8A}"/>
          </ac:spMkLst>
        </pc:spChg>
        <pc:grpChg chg="add mod">
          <ac:chgData name="铭 林" userId="b5e415e8136042ef" providerId="LiveId" clId="{D436A2AA-F198-4850-9EC7-C972E106DDE9}" dt="2024-08-09T03:37:32.586" v="17656" actId="1076"/>
          <ac:grpSpMkLst>
            <pc:docMk/>
            <pc:sldMk cId="4086493533" sldId="427"/>
            <ac:grpSpMk id="4" creationId="{3A703B2E-4FDF-DD59-D544-90A2BD4335E0}"/>
          </ac:grpSpMkLst>
        </pc:grpChg>
        <pc:picChg chg="add mod modCrop">
          <ac:chgData name="铭 林" userId="b5e415e8136042ef" providerId="LiveId" clId="{D436A2AA-F198-4850-9EC7-C972E106DDE9}" dt="2024-08-09T03:37:23.933" v="17655" actId="164"/>
          <ac:picMkLst>
            <pc:docMk/>
            <pc:sldMk cId="4086493533" sldId="427"/>
            <ac:picMk id="3" creationId="{60C48692-AE8C-DB57-4272-CCDFFD6332FF}"/>
          </ac:picMkLst>
        </pc:picChg>
        <pc:picChg chg="add del mod">
          <ac:chgData name="铭 林" userId="b5e415e8136042ef" providerId="LiveId" clId="{D436A2AA-F198-4850-9EC7-C972E106DDE9}" dt="2024-08-02T02:54:18.990" v="4178" actId="478"/>
          <ac:picMkLst>
            <pc:docMk/>
            <pc:sldMk cId="4086493533" sldId="427"/>
            <ac:picMk id="5" creationId="{2F6A4735-E3E2-CD42-D39F-5B4EA1525586}"/>
          </ac:picMkLst>
        </pc:picChg>
        <pc:picChg chg="add mod">
          <ac:chgData name="铭 林" userId="b5e415e8136042ef" providerId="LiveId" clId="{D436A2AA-F198-4850-9EC7-C972E106DDE9}" dt="2024-08-09T03:33:51.367" v="17583" actId="14100"/>
          <ac:picMkLst>
            <pc:docMk/>
            <pc:sldMk cId="4086493533" sldId="427"/>
            <ac:picMk id="9" creationId="{D7EA2E78-45FF-A6C1-77BD-76BC30FE06F9}"/>
          </ac:picMkLst>
        </pc:picChg>
        <pc:picChg chg="add del">
          <ac:chgData name="铭 林" userId="b5e415e8136042ef" providerId="LiveId" clId="{D436A2AA-F198-4850-9EC7-C972E106DDE9}" dt="2024-08-02T02:46:10.902" v="3923" actId="22"/>
          <ac:picMkLst>
            <pc:docMk/>
            <pc:sldMk cId="4086493533" sldId="427"/>
            <ac:picMk id="11" creationId="{87916331-5A69-70E1-4027-870AD78C5009}"/>
          </ac:picMkLst>
        </pc:picChg>
        <pc:picChg chg="add del mod">
          <ac:chgData name="铭 林" userId="b5e415e8136042ef" providerId="LiveId" clId="{D436A2AA-F198-4850-9EC7-C972E106DDE9}" dt="2024-08-05T08:41:00.014" v="5397" actId="478"/>
          <ac:picMkLst>
            <pc:docMk/>
            <pc:sldMk cId="4086493533" sldId="427"/>
            <ac:picMk id="13" creationId="{3025EB89-0806-51FE-D454-A91E2D7FDBFD}"/>
          </ac:picMkLst>
        </pc:picChg>
        <pc:picChg chg="add mod modCrop">
          <ac:chgData name="铭 林" userId="b5e415e8136042ef" providerId="LiveId" clId="{D436A2AA-F198-4850-9EC7-C972E106DDE9}" dt="2024-08-09T03:37:23.933" v="17655" actId="164"/>
          <ac:picMkLst>
            <pc:docMk/>
            <pc:sldMk cId="4086493533" sldId="427"/>
            <ac:picMk id="14" creationId="{762C2005-DC7D-4C6E-0E53-17A0A06FE78F}"/>
          </ac:picMkLst>
        </pc:picChg>
        <pc:picChg chg="add mod">
          <ac:chgData name="铭 林" userId="b5e415e8136042ef" providerId="LiveId" clId="{D436A2AA-F198-4850-9EC7-C972E106DDE9}" dt="2024-08-09T03:37:34.367" v="17657" actId="1076"/>
          <ac:picMkLst>
            <pc:docMk/>
            <pc:sldMk cId="4086493533" sldId="427"/>
            <ac:picMk id="18" creationId="{DC61A411-2E07-EE11-70E2-695D9A536C7E}"/>
          </ac:picMkLst>
        </pc:picChg>
      </pc:sldChg>
      <pc:sldChg chg="delSp modSp add del mod">
        <pc:chgData name="铭 林" userId="b5e415e8136042ef" providerId="LiveId" clId="{D436A2AA-F198-4850-9EC7-C972E106DDE9}" dt="2024-08-02T03:32:23.259" v="4327" actId="47"/>
        <pc:sldMkLst>
          <pc:docMk/>
          <pc:sldMk cId="1591965547" sldId="428"/>
        </pc:sldMkLst>
        <pc:spChg chg="mod">
          <ac:chgData name="铭 林" userId="b5e415e8136042ef" providerId="LiveId" clId="{D436A2AA-F198-4850-9EC7-C972E106DDE9}" dt="2024-08-02T02:57:20.669" v="4254" actId="5793"/>
          <ac:spMkLst>
            <pc:docMk/>
            <pc:sldMk cId="1591965547" sldId="428"/>
            <ac:spMk id="2" creationId="{D6B6B98B-D1A6-9358-8AE7-5F9D21AEC602}"/>
          </ac:spMkLst>
        </pc:spChg>
        <pc:spChg chg="del">
          <ac:chgData name="铭 林" userId="b5e415e8136042ef" providerId="LiveId" clId="{D436A2AA-F198-4850-9EC7-C972E106DDE9}" dt="2024-08-02T02:58:08.236" v="4320" actId="478"/>
          <ac:spMkLst>
            <pc:docMk/>
            <pc:sldMk cId="1591965547" sldId="428"/>
            <ac:spMk id="5" creationId="{175D0916-67A4-C832-5D4F-2EA11BEA35F7}"/>
          </ac:spMkLst>
        </pc:spChg>
      </pc:sldChg>
      <pc:sldChg chg="addSp delSp modSp add mod modAnim modNotesTx">
        <pc:chgData name="铭 林" userId="b5e415e8136042ef" providerId="LiveId" clId="{D436A2AA-F198-4850-9EC7-C972E106DDE9}" dt="2024-08-09T02:14:38.642" v="17317"/>
        <pc:sldMkLst>
          <pc:docMk/>
          <pc:sldMk cId="3200134071" sldId="429"/>
        </pc:sldMkLst>
        <pc:spChg chg="add mod">
          <ac:chgData name="铭 林" userId="b5e415e8136042ef" providerId="LiveId" clId="{D436A2AA-F198-4850-9EC7-C972E106DDE9}" dt="2024-08-07T06:17:42.899" v="14766" actId="1076"/>
          <ac:spMkLst>
            <pc:docMk/>
            <pc:sldMk cId="3200134071" sldId="429"/>
            <ac:spMk id="3" creationId="{9AA1AC73-BD6A-9328-7A69-BE13FB88664A}"/>
          </ac:spMkLst>
        </pc:spChg>
        <pc:spChg chg="mod">
          <ac:chgData name="铭 林" userId="b5e415e8136042ef" providerId="LiveId" clId="{D436A2AA-F198-4850-9EC7-C972E106DDE9}" dt="2024-08-08T09:39:19.229" v="16217" actId="1076"/>
          <ac:spMkLst>
            <pc:docMk/>
            <pc:sldMk cId="3200134071" sldId="429"/>
            <ac:spMk id="5" creationId="{0089D0B6-3DB3-BEA1-5F05-09584B3CE5B8}"/>
          </ac:spMkLst>
        </pc:spChg>
        <pc:spChg chg="mod">
          <ac:chgData name="铭 林" userId="b5e415e8136042ef" providerId="LiveId" clId="{D436A2AA-F198-4850-9EC7-C972E106DDE9}" dt="2024-08-08T09:39:19.229" v="16217" actId="1076"/>
          <ac:spMkLst>
            <pc:docMk/>
            <pc:sldMk cId="3200134071" sldId="429"/>
            <ac:spMk id="6" creationId="{C3C91869-FC7E-53B4-63D7-4CCE24B3ECFB}"/>
          </ac:spMkLst>
        </pc:spChg>
        <pc:spChg chg="add mod">
          <ac:chgData name="铭 林" userId="b5e415e8136042ef" providerId="LiveId" clId="{D436A2AA-F198-4850-9EC7-C972E106DDE9}" dt="2024-08-09T02:14:28.602" v="17316" actId="688"/>
          <ac:spMkLst>
            <pc:docMk/>
            <pc:sldMk cId="3200134071" sldId="429"/>
            <ac:spMk id="7" creationId="{1CEA422F-30BE-EB64-1DB2-BFC8A4A29604}"/>
          </ac:spMkLst>
        </pc:spChg>
        <pc:spChg chg="mod">
          <ac:chgData name="铭 林" userId="b5e415e8136042ef" providerId="LiveId" clId="{D436A2AA-F198-4850-9EC7-C972E106DDE9}" dt="2024-08-08T09:39:19.229" v="16217" actId="1076"/>
          <ac:spMkLst>
            <pc:docMk/>
            <pc:sldMk cId="3200134071" sldId="429"/>
            <ac:spMk id="8" creationId="{A37D1567-EC92-BE81-30C7-8E274E41947C}"/>
          </ac:spMkLst>
        </pc:spChg>
        <pc:spChg chg="mod">
          <ac:chgData name="铭 林" userId="b5e415e8136042ef" providerId="LiveId" clId="{D436A2AA-F198-4850-9EC7-C972E106DDE9}" dt="2024-08-08T09:39:19.229" v="16217" actId="1076"/>
          <ac:spMkLst>
            <pc:docMk/>
            <pc:sldMk cId="3200134071" sldId="429"/>
            <ac:spMk id="9" creationId="{1B4B81A1-96C1-CAB6-E3C1-32D03F53F322}"/>
          </ac:spMkLst>
        </pc:spChg>
        <pc:spChg chg="mod">
          <ac:chgData name="铭 林" userId="b5e415e8136042ef" providerId="LiveId" clId="{D436A2AA-F198-4850-9EC7-C972E106DDE9}" dt="2024-08-08T09:39:19.229" v="16217" actId="1076"/>
          <ac:spMkLst>
            <pc:docMk/>
            <pc:sldMk cId="3200134071" sldId="429"/>
            <ac:spMk id="10" creationId="{4ACB2E48-6ABF-0280-7133-F8C1ED59B999}"/>
          </ac:spMkLst>
        </pc:spChg>
        <pc:spChg chg="mod">
          <ac:chgData name="铭 林" userId="b5e415e8136042ef" providerId="LiveId" clId="{D436A2AA-F198-4850-9EC7-C972E106DDE9}" dt="2024-08-08T09:39:19.229" v="16217" actId="1076"/>
          <ac:spMkLst>
            <pc:docMk/>
            <pc:sldMk cId="3200134071" sldId="429"/>
            <ac:spMk id="11" creationId="{CF22D9A9-9D1E-EC9C-C534-C2E04DD5D002}"/>
          </ac:spMkLst>
        </pc:spChg>
        <pc:spChg chg="del mod">
          <ac:chgData name="铭 林" userId="b5e415e8136042ef" providerId="LiveId" clId="{D436A2AA-F198-4850-9EC7-C972E106DDE9}" dt="2024-08-07T07:54:40.957" v="15465" actId="478"/>
          <ac:spMkLst>
            <pc:docMk/>
            <pc:sldMk cId="3200134071" sldId="429"/>
            <ac:spMk id="12" creationId="{B058AE74-D79C-ACD5-2AB6-502A9B00E223}"/>
          </ac:spMkLst>
        </pc:spChg>
        <pc:spChg chg="mod">
          <ac:chgData name="铭 林" userId="b5e415e8136042ef" providerId="LiveId" clId="{D436A2AA-F198-4850-9EC7-C972E106DDE9}" dt="2024-08-07T07:54:46.255" v="15466" actId="1076"/>
          <ac:spMkLst>
            <pc:docMk/>
            <pc:sldMk cId="3200134071" sldId="429"/>
            <ac:spMk id="13" creationId="{C55BCD4A-D872-52CD-BE25-404671B594BB}"/>
          </ac:spMkLst>
        </pc:spChg>
        <pc:spChg chg="add del">
          <ac:chgData name="铭 林" userId="b5e415e8136042ef" providerId="LiveId" clId="{D436A2AA-F198-4850-9EC7-C972E106DDE9}" dt="2024-08-07T06:55:10.735" v="14998" actId="22"/>
          <ac:spMkLst>
            <pc:docMk/>
            <pc:sldMk cId="3200134071" sldId="429"/>
            <ac:spMk id="16" creationId="{80E77D34-21E0-C629-F239-30DD39958921}"/>
          </ac:spMkLst>
        </pc:spChg>
        <pc:spChg chg="add mod">
          <ac:chgData name="铭 林" userId="b5e415e8136042ef" providerId="LiveId" clId="{D436A2AA-F198-4850-9EC7-C972E106DDE9}" dt="2024-08-07T07:14:40.836" v="15055" actId="571"/>
          <ac:spMkLst>
            <pc:docMk/>
            <pc:sldMk cId="3200134071" sldId="429"/>
            <ac:spMk id="30" creationId="{7B85CC2C-F248-FA63-0099-58308891B896}"/>
          </ac:spMkLst>
        </pc:spChg>
        <pc:spChg chg="add mod">
          <ac:chgData name="铭 林" userId="b5e415e8136042ef" providerId="LiveId" clId="{D436A2AA-F198-4850-9EC7-C972E106DDE9}" dt="2024-08-07T07:14:40.836" v="15055" actId="571"/>
          <ac:spMkLst>
            <pc:docMk/>
            <pc:sldMk cId="3200134071" sldId="429"/>
            <ac:spMk id="31" creationId="{A23416E4-3297-6430-10E4-5DCE063C1C9C}"/>
          </ac:spMkLst>
        </pc:spChg>
        <pc:spChg chg="add mod">
          <ac:chgData name="铭 林" userId="b5e415e8136042ef" providerId="LiveId" clId="{D436A2AA-F198-4850-9EC7-C972E106DDE9}" dt="2024-08-07T07:14:40.836" v="15055" actId="571"/>
          <ac:spMkLst>
            <pc:docMk/>
            <pc:sldMk cId="3200134071" sldId="429"/>
            <ac:spMk id="32" creationId="{84398009-7CEC-1A0F-0347-1D414A785122}"/>
          </ac:spMkLst>
        </pc:spChg>
        <pc:spChg chg="add mod">
          <ac:chgData name="铭 林" userId="b5e415e8136042ef" providerId="LiveId" clId="{D436A2AA-F198-4850-9EC7-C972E106DDE9}" dt="2024-08-07T07:14:40.836" v="15055" actId="571"/>
          <ac:spMkLst>
            <pc:docMk/>
            <pc:sldMk cId="3200134071" sldId="429"/>
            <ac:spMk id="33" creationId="{B8016953-277E-7ADB-172B-BDED10C971F1}"/>
          </ac:spMkLst>
        </pc:spChg>
        <pc:spChg chg="add mod">
          <ac:chgData name="铭 林" userId="b5e415e8136042ef" providerId="LiveId" clId="{D436A2AA-F198-4850-9EC7-C972E106DDE9}" dt="2024-08-07T07:16:09.898" v="15094" actId="1076"/>
          <ac:spMkLst>
            <pc:docMk/>
            <pc:sldMk cId="3200134071" sldId="429"/>
            <ac:spMk id="34" creationId="{2841FDA5-7ADB-B19E-3420-A3E48E23F768}"/>
          </ac:spMkLst>
        </pc:spChg>
        <pc:graphicFrameChg chg="mod modGraphic">
          <ac:chgData name="铭 林" userId="b5e415e8136042ef" providerId="LiveId" clId="{D436A2AA-F198-4850-9EC7-C972E106DDE9}" dt="2024-08-08T09:39:19.229" v="16217" actId="1076"/>
          <ac:graphicFrameMkLst>
            <pc:docMk/>
            <pc:sldMk cId="3200134071" sldId="429"/>
            <ac:graphicFrameMk id="4" creationId="{6DDE7CDC-1D2A-4660-96C7-75DA36791E54}"/>
          </ac:graphicFrameMkLst>
        </pc:graphicFrameChg>
        <pc:graphicFrameChg chg="add mod">
          <ac:chgData name="铭 林" userId="b5e415e8136042ef" providerId="LiveId" clId="{D436A2AA-F198-4850-9EC7-C972E106DDE9}" dt="2024-08-07T07:14:40.836" v="15055" actId="571"/>
          <ac:graphicFrameMkLst>
            <pc:docMk/>
            <pc:sldMk cId="3200134071" sldId="429"/>
            <ac:graphicFrameMk id="29" creationId="{0E6CBA56-1C0D-D689-717C-B10141D7F630}"/>
          </ac:graphicFrameMkLst>
        </pc:graphicFrameChg>
        <pc:picChg chg="add del mod">
          <ac:chgData name="铭 林" userId="b5e415e8136042ef" providerId="LiveId" clId="{D436A2AA-F198-4850-9EC7-C972E106DDE9}" dt="2024-08-07T06:56:02.421" v="15006" actId="478"/>
          <ac:picMkLst>
            <pc:docMk/>
            <pc:sldMk cId="3200134071" sldId="429"/>
            <ac:picMk id="14" creationId="{32C98C23-D4A9-65D1-3B41-45AF940CD6AD}"/>
          </ac:picMkLst>
        </pc:picChg>
        <pc:picChg chg="add del mod">
          <ac:chgData name="铭 林" userId="b5e415e8136042ef" providerId="LiveId" clId="{D436A2AA-F198-4850-9EC7-C972E106DDE9}" dt="2024-08-07T06:56:36.261" v="15015" actId="478"/>
          <ac:picMkLst>
            <pc:docMk/>
            <pc:sldMk cId="3200134071" sldId="429"/>
            <ac:picMk id="18" creationId="{C4E9BB52-06FB-E2A2-A36E-B60529541CA7}"/>
          </ac:picMkLst>
        </pc:picChg>
        <pc:picChg chg="add del mod modCrop">
          <ac:chgData name="铭 林" userId="b5e415e8136042ef" providerId="LiveId" clId="{D436A2AA-F198-4850-9EC7-C972E106DDE9}" dt="2024-08-07T07:02:30.037" v="15038" actId="478"/>
          <ac:picMkLst>
            <pc:docMk/>
            <pc:sldMk cId="3200134071" sldId="429"/>
            <ac:picMk id="20" creationId="{76A653AD-4E63-8F2A-4C4F-D2E765A30706}"/>
          </ac:picMkLst>
        </pc:picChg>
        <pc:picChg chg="add del mod">
          <ac:chgData name="铭 林" userId="b5e415e8136042ef" providerId="LiveId" clId="{D436A2AA-F198-4850-9EC7-C972E106DDE9}" dt="2024-08-07T07:02:39.726" v="15044" actId="478"/>
          <ac:picMkLst>
            <pc:docMk/>
            <pc:sldMk cId="3200134071" sldId="429"/>
            <ac:picMk id="22" creationId="{5CA6DA66-A680-0F69-4EFD-B63E59149C15}"/>
          </ac:picMkLst>
        </pc:picChg>
        <pc:picChg chg="add mod">
          <ac:chgData name="铭 林" userId="b5e415e8136042ef" providerId="LiveId" clId="{D436A2AA-F198-4850-9EC7-C972E106DDE9}" dt="2024-08-07T07:15:16.042" v="15064" actId="1076"/>
          <ac:picMkLst>
            <pc:docMk/>
            <pc:sldMk cId="3200134071" sldId="429"/>
            <ac:picMk id="24" creationId="{FED623E3-3D04-8860-2106-140A1F1CEBD7}"/>
          </ac:picMkLst>
        </pc:picChg>
        <pc:picChg chg="add mod">
          <ac:chgData name="铭 林" userId="b5e415e8136042ef" providerId="LiveId" clId="{D436A2AA-F198-4850-9EC7-C972E106DDE9}" dt="2024-08-07T07:14:57.102" v="15059" actId="14100"/>
          <ac:picMkLst>
            <pc:docMk/>
            <pc:sldMk cId="3200134071" sldId="429"/>
            <ac:picMk id="26" creationId="{BE357F15-ECF0-C2B0-A536-51AAC7BDF6FA}"/>
          </ac:picMkLst>
        </pc:picChg>
        <pc:picChg chg="add mod">
          <ac:chgData name="铭 林" userId="b5e415e8136042ef" providerId="LiveId" clId="{D436A2AA-F198-4850-9EC7-C972E106DDE9}" dt="2024-08-07T07:15:10.652" v="15063" actId="14100"/>
          <ac:picMkLst>
            <pc:docMk/>
            <pc:sldMk cId="3200134071" sldId="429"/>
            <ac:picMk id="28" creationId="{6E822390-24B2-CBC8-FFB4-38F93E1D4A6E}"/>
          </ac:picMkLst>
        </pc:picChg>
      </pc:sldChg>
      <pc:sldChg chg="addSp delSp modSp add mod modNotesTx">
        <pc:chgData name="铭 林" userId="b5e415e8136042ef" providerId="LiveId" clId="{D436A2AA-F198-4850-9EC7-C972E106DDE9}" dt="2024-08-09T08:51:21.900" v="18299" actId="1076"/>
        <pc:sldMkLst>
          <pc:docMk/>
          <pc:sldMk cId="2722519083" sldId="430"/>
        </pc:sldMkLst>
        <pc:spChg chg="add mod">
          <ac:chgData name="铭 林" userId="b5e415e8136042ef" providerId="LiveId" clId="{D436A2AA-F198-4850-9EC7-C972E106DDE9}" dt="2024-08-05T02:13:26.694" v="4621" actId="20577"/>
          <ac:spMkLst>
            <pc:docMk/>
            <pc:sldMk cId="2722519083" sldId="430"/>
            <ac:spMk id="6" creationId="{67657C57-20AA-ED22-70BE-BF74F7756F74}"/>
          </ac:spMkLst>
        </pc:spChg>
        <pc:spChg chg="mod topLvl">
          <ac:chgData name="铭 林" userId="b5e415e8136042ef" providerId="LiveId" clId="{D436A2AA-F198-4850-9EC7-C972E106DDE9}" dt="2024-08-05T02:10:58.855" v="4541" actId="164"/>
          <ac:spMkLst>
            <pc:docMk/>
            <pc:sldMk cId="2722519083" sldId="430"/>
            <ac:spMk id="22" creationId="{3E931FA2-70F3-D777-619C-4CEA8A768881}"/>
          </ac:spMkLst>
        </pc:spChg>
        <pc:grpChg chg="add mod">
          <ac:chgData name="铭 林" userId="b5e415e8136042ef" providerId="LiveId" clId="{D436A2AA-F198-4850-9EC7-C972E106DDE9}" dt="2024-08-05T02:11:05.601" v="4542" actId="1076"/>
          <ac:grpSpMkLst>
            <pc:docMk/>
            <pc:sldMk cId="2722519083" sldId="430"/>
            <ac:grpSpMk id="5" creationId="{28AAFBFE-805D-F6BF-E5C6-C1EC1203A9CE}"/>
          </ac:grpSpMkLst>
        </pc:grpChg>
        <pc:grpChg chg="del mod">
          <ac:chgData name="铭 林" userId="b5e415e8136042ef" providerId="LiveId" clId="{D436A2AA-F198-4850-9EC7-C972E106DDE9}" dt="2024-08-05T02:10:33.008" v="4533" actId="165"/>
          <ac:grpSpMkLst>
            <pc:docMk/>
            <pc:sldMk cId="2722519083" sldId="430"/>
            <ac:grpSpMk id="23" creationId="{A7E3874D-2B16-EF8E-C215-BE34869A7111}"/>
          </ac:grpSpMkLst>
        </pc:grpChg>
        <pc:picChg chg="add mod">
          <ac:chgData name="铭 林" userId="b5e415e8136042ef" providerId="LiveId" clId="{D436A2AA-F198-4850-9EC7-C972E106DDE9}" dt="2024-08-05T15:17:59.329" v="8857" actId="1076"/>
          <ac:picMkLst>
            <pc:docMk/>
            <pc:sldMk cId="2722519083" sldId="430"/>
            <ac:picMk id="4" creationId="{C4AA193E-E445-1B30-60A4-A2F44E78D5ED}"/>
          </ac:picMkLst>
        </pc:picChg>
        <pc:picChg chg="mod">
          <ac:chgData name="铭 林" userId="b5e415e8136042ef" providerId="LiveId" clId="{D436A2AA-F198-4850-9EC7-C972E106DDE9}" dt="2024-08-09T08:51:21.900" v="18299" actId="1076"/>
          <ac:picMkLst>
            <pc:docMk/>
            <pc:sldMk cId="2722519083" sldId="430"/>
            <ac:picMk id="15" creationId="{0EE5B525-C9A2-3D14-BF7B-47024A027F40}"/>
          </ac:picMkLst>
        </pc:picChg>
        <pc:picChg chg="mod topLvl">
          <ac:chgData name="铭 林" userId="b5e415e8136042ef" providerId="LiveId" clId="{D436A2AA-F198-4850-9EC7-C972E106DDE9}" dt="2024-08-05T02:10:58.855" v="4541" actId="164"/>
          <ac:picMkLst>
            <pc:docMk/>
            <pc:sldMk cId="2722519083" sldId="430"/>
            <ac:picMk id="21" creationId="{9D50AD58-AD96-278A-8242-799FAC9A227F}"/>
          </ac:picMkLst>
        </pc:picChg>
      </pc:sldChg>
      <pc:sldChg chg="addSp delSp modSp add mod modNotesTx">
        <pc:chgData name="铭 林" userId="b5e415e8136042ef" providerId="LiveId" clId="{D436A2AA-F198-4850-9EC7-C972E106DDE9}" dt="2024-08-09T05:35:21.695" v="18298" actId="13822"/>
        <pc:sldMkLst>
          <pc:docMk/>
          <pc:sldMk cId="1051548213" sldId="431"/>
        </pc:sldMkLst>
        <pc:spChg chg="mod">
          <ac:chgData name="铭 林" userId="b5e415e8136042ef" providerId="LiveId" clId="{D436A2AA-F198-4850-9EC7-C972E106DDE9}" dt="2024-08-09T05:35:21.695" v="18298" actId="13822"/>
          <ac:spMkLst>
            <pc:docMk/>
            <pc:sldMk cId="1051548213" sldId="431"/>
            <ac:spMk id="5" creationId="{42C4331C-DF6D-2C95-1C9E-426CDCEF8ABB}"/>
          </ac:spMkLst>
        </pc:spChg>
        <pc:spChg chg="mod">
          <ac:chgData name="铭 林" userId="b5e415e8136042ef" providerId="LiveId" clId="{D436A2AA-F198-4850-9EC7-C972E106DDE9}" dt="2024-08-07T06:06:19.494" v="14502" actId="1076"/>
          <ac:spMkLst>
            <pc:docMk/>
            <pc:sldMk cId="1051548213" sldId="431"/>
            <ac:spMk id="6" creationId="{9F07364A-5585-BE57-C17F-13D6B1300C62}"/>
          </ac:spMkLst>
        </pc:spChg>
        <pc:spChg chg="add mod">
          <ac:chgData name="铭 林" userId="b5e415e8136042ef" providerId="LiveId" clId="{D436A2AA-F198-4850-9EC7-C972E106DDE9}" dt="2024-08-07T07:17:04.833" v="15103" actId="1076"/>
          <ac:spMkLst>
            <pc:docMk/>
            <pc:sldMk cId="1051548213" sldId="431"/>
            <ac:spMk id="9" creationId="{1BEFED96-AADE-2DB4-6E63-3ACFEA9DB2B1}"/>
          </ac:spMkLst>
        </pc:spChg>
        <pc:spChg chg="mod">
          <ac:chgData name="铭 林" userId="b5e415e8136042ef" providerId="LiveId" clId="{D436A2AA-F198-4850-9EC7-C972E106DDE9}" dt="2024-08-07T06:06:19.494" v="14502" actId="1076"/>
          <ac:spMkLst>
            <pc:docMk/>
            <pc:sldMk cId="1051548213" sldId="431"/>
            <ac:spMk id="10" creationId="{D2AB2A76-7FA7-ABCC-DB6D-00F9931AA28F}"/>
          </ac:spMkLst>
        </pc:spChg>
        <pc:spChg chg="mod">
          <ac:chgData name="铭 林" userId="b5e415e8136042ef" providerId="LiveId" clId="{D436A2AA-F198-4850-9EC7-C972E106DDE9}" dt="2024-08-07T08:06:46.902" v="15532" actId="207"/>
          <ac:spMkLst>
            <pc:docMk/>
            <pc:sldMk cId="1051548213" sldId="431"/>
            <ac:spMk id="11" creationId="{4A012006-FB55-7931-AC88-3CFDB0420FF7}"/>
          </ac:spMkLst>
        </pc:spChg>
        <pc:spChg chg="mod">
          <ac:chgData name="铭 林" userId="b5e415e8136042ef" providerId="LiveId" clId="{D436A2AA-F198-4850-9EC7-C972E106DDE9}" dt="2024-08-07T06:06:19.494" v="14502" actId="1076"/>
          <ac:spMkLst>
            <pc:docMk/>
            <pc:sldMk cId="1051548213" sldId="431"/>
            <ac:spMk id="12" creationId="{3C8A4053-3196-2A98-9E39-A8709EE2EDAB}"/>
          </ac:spMkLst>
        </pc:spChg>
        <pc:spChg chg="mod">
          <ac:chgData name="铭 林" userId="b5e415e8136042ef" providerId="LiveId" clId="{D436A2AA-F198-4850-9EC7-C972E106DDE9}" dt="2024-08-07T08:06:42.213" v="15531" actId="207"/>
          <ac:spMkLst>
            <pc:docMk/>
            <pc:sldMk cId="1051548213" sldId="431"/>
            <ac:spMk id="13" creationId="{36797751-7BBD-3601-CF64-54AA4B9F2A79}"/>
          </ac:spMkLst>
        </pc:spChg>
        <pc:spChg chg="add mod">
          <ac:chgData name="铭 林" userId="b5e415e8136042ef" providerId="LiveId" clId="{D436A2AA-F198-4850-9EC7-C972E106DDE9}" dt="2024-08-07T07:54:31.352" v="15464" actId="1076"/>
          <ac:spMkLst>
            <pc:docMk/>
            <pc:sldMk cId="1051548213" sldId="431"/>
            <ac:spMk id="19" creationId="{35BD47AD-AF52-8750-EF60-04CE9E88DBC4}"/>
          </ac:spMkLst>
        </pc:spChg>
        <pc:spChg chg="add mod">
          <ac:chgData name="铭 林" userId="b5e415e8136042ef" providerId="LiveId" clId="{D436A2AA-F198-4850-9EC7-C972E106DDE9}" dt="2024-08-07T07:17:54.800" v="15139" actId="20577"/>
          <ac:spMkLst>
            <pc:docMk/>
            <pc:sldMk cId="1051548213" sldId="431"/>
            <ac:spMk id="22" creationId="{CC425307-A29D-8E3E-4B14-61B338D014FB}"/>
          </ac:spMkLst>
        </pc:spChg>
        <pc:spChg chg="add mod">
          <ac:chgData name="铭 林" userId="b5e415e8136042ef" providerId="LiveId" clId="{D436A2AA-F198-4850-9EC7-C972E106DDE9}" dt="2024-08-07T07:20:48.195" v="15230" actId="20577"/>
          <ac:spMkLst>
            <pc:docMk/>
            <pc:sldMk cId="1051548213" sldId="431"/>
            <ac:spMk id="28" creationId="{C1691371-77E4-06B8-CE9C-678CD6CEB679}"/>
          </ac:spMkLst>
        </pc:spChg>
        <pc:spChg chg="add mod">
          <ac:chgData name="铭 林" userId="b5e415e8136042ef" providerId="LiveId" clId="{D436A2AA-F198-4850-9EC7-C972E106DDE9}" dt="2024-08-07T07:22:49.684" v="15268" actId="1076"/>
          <ac:spMkLst>
            <pc:docMk/>
            <pc:sldMk cId="1051548213" sldId="431"/>
            <ac:spMk id="33" creationId="{138E7DF8-3125-FF07-9ECF-DDEB3F4F8CF0}"/>
          </ac:spMkLst>
        </pc:spChg>
        <pc:graphicFrameChg chg="mod modGraphic">
          <ac:chgData name="铭 林" userId="b5e415e8136042ef" providerId="LiveId" clId="{D436A2AA-F198-4850-9EC7-C972E106DDE9}" dt="2024-08-07T08:06:06.104" v="15524"/>
          <ac:graphicFrameMkLst>
            <pc:docMk/>
            <pc:sldMk cId="1051548213" sldId="431"/>
            <ac:graphicFrameMk id="4" creationId="{2339838F-6A72-496A-CCCC-00B8174D1DE8}"/>
          </ac:graphicFrameMkLst>
        </pc:graphicFrameChg>
        <pc:graphicFrameChg chg="mod modGraphic">
          <ac:chgData name="铭 林" userId="b5e415e8136042ef" providerId="LiveId" clId="{D436A2AA-F198-4850-9EC7-C972E106DDE9}" dt="2024-08-07T08:06:31.181" v="15530" actId="207"/>
          <ac:graphicFrameMkLst>
            <pc:docMk/>
            <pc:sldMk cId="1051548213" sldId="431"/>
            <ac:graphicFrameMk id="7" creationId="{ED21D7D4-2009-8054-9940-3816D77BD8E5}"/>
          </ac:graphicFrameMkLst>
        </pc:graphicFrameChg>
        <pc:graphicFrameChg chg="add mod modGraphic">
          <ac:chgData name="铭 林" userId="b5e415e8136042ef" providerId="LiveId" clId="{D436A2AA-F198-4850-9EC7-C972E106DDE9}" dt="2024-08-07T08:08:11.565" v="15539" actId="207"/>
          <ac:graphicFrameMkLst>
            <pc:docMk/>
            <pc:sldMk cId="1051548213" sldId="431"/>
            <ac:graphicFrameMk id="17" creationId="{96A15E63-1C38-1852-C2B2-C4FD27DC5DA2}"/>
          </ac:graphicFrameMkLst>
        </pc:graphicFrameChg>
        <pc:graphicFrameChg chg="add mod modGraphic">
          <ac:chgData name="铭 林" userId="b5e415e8136042ef" providerId="LiveId" clId="{D436A2AA-F198-4850-9EC7-C972E106DDE9}" dt="2024-08-07T08:08:42.535" v="15545" actId="207"/>
          <ac:graphicFrameMkLst>
            <pc:docMk/>
            <pc:sldMk cId="1051548213" sldId="431"/>
            <ac:graphicFrameMk id="18" creationId="{FCFFFCA5-90AC-4228-F4B2-45F93A1EFC2D}"/>
          </ac:graphicFrameMkLst>
        </pc:graphicFrameChg>
        <pc:picChg chg="add mod">
          <ac:chgData name="铭 林" userId="b5e415e8136042ef" providerId="LiveId" clId="{D436A2AA-F198-4850-9EC7-C972E106DDE9}" dt="2024-08-07T07:17:17.618" v="15106" actId="1076"/>
          <ac:picMkLst>
            <pc:docMk/>
            <pc:sldMk cId="1051548213" sldId="431"/>
            <ac:picMk id="21" creationId="{8A41A355-8998-C960-256D-F872991738FB}"/>
          </ac:picMkLst>
        </pc:picChg>
        <pc:cxnChg chg="add del mod">
          <ac:chgData name="铭 林" userId="b5e415e8136042ef" providerId="LiveId" clId="{D436A2AA-F198-4850-9EC7-C972E106DDE9}" dt="2024-08-07T06:07:30.249" v="14528" actId="478"/>
          <ac:cxnSpMkLst>
            <pc:docMk/>
            <pc:sldMk cId="1051548213" sldId="431"/>
            <ac:cxnSpMk id="8" creationId="{46E0CB24-DD94-72E4-16BF-1B67F7DDEE8F}"/>
          </ac:cxnSpMkLst>
        </pc:cxnChg>
        <pc:cxnChg chg="add mod">
          <ac:chgData name="铭 林" userId="b5e415e8136042ef" providerId="LiveId" clId="{D436A2AA-F198-4850-9EC7-C972E106DDE9}" dt="2024-08-07T07:18:31.320" v="15146" actId="14100"/>
          <ac:cxnSpMkLst>
            <pc:docMk/>
            <pc:sldMk cId="1051548213" sldId="431"/>
            <ac:cxnSpMk id="16" creationId="{2576A0B6-B39E-8A2A-8D46-ACCC36DCCEDD}"/>
          </ac:cxnSpMkLst>
        </pc:cxnChg>
        <pc:cxnChg chg="add mod">
          <ac:chgData name="铭 林" userId="b5e415e8136042ef" providerId="LiveId" clId="{D436A2AA-F198-4850-9EC7-C972E106DDE9}" dt="2024-08-07T07:22:29.973" v="15259" actId="14100"/>
          <ac:cxnSpMkLst>
            <pc:docMk/>
            <pc:sldMk cId="1051548213" sldId="431"/>
            <ac:cxnSpMk id="23" creationId="{ED10A7B3-BA2F-40E9-35E5-B6C8296C3261}"/>
          </ac:cxnSpMkLst>
        </pc:cxnChg>
        <pc:cxnChg chg="add mod">
          <ac:chgData name="铭 林" userId="b5e415e8136042ef" providerId="LiveId" clId="{D436A2AA-F198-4850-9EC7-C972E106DDE9}" dt="2024-08-07T07:21:20.816" v="15233" actId="14100"/>
          <ac:cxnSpMkLst>
            <pc:docMk/>
            <pc:sldMk cId="1051548213" sldId="431"/>
            <ac:cxnSpMk id="30" creationId="{F644760A-FEE3-EED0-4A90-2080771A71F4}"/>
          </ac:cxnSpMkLst>
        </pc:cxnChg>
      </pc:sldChg>
      <pc:sldChg chg="addSp delSp modSp add mod modNotesTx">
        <pc:chgData name="铭 林" userId="b5e415e8136042ef" providerId="LiveId" clId="{D436A2AA-F198-4850-9EC7-C972E106DDE9}" dt="2024-08-06T10:32:05.368" v="13778" actId="20577"/>
        <pc:sldMkLst>
          <pc:docMk/>
          <pc:sldMk cId="462809812" sldId="432"/>
        </pc:sldMkLst>
        <pc:spChg chg="add mod">
          <ac:chgData name="铭 林" userId="b5e415e8136042ef" providerId="LiveId" clId="{D436A2AA-F198-4850-9EC7-C972E106DDE9}" dt="2024-08-06T10:25:49.725" v="13250" actId="20577"/>
          <ac:spMkLst>
            <pc:docMk/>
            <pc:sldMk cId="462809812" sldId="432"/>
            <ac:spMk id="3" creationId="{09228678-9C22-9472-3102-B7AF9ECFDC5A}"/>
          </ac:spMkLst>
        </pc:spChg>
        <pc:spChg chg="mod">
          <ac:chgData name="铭 林" userId="b5e415e8136042ef" providerId="LiveId" clId="{D436A2AA-F198-4850-9EC7-C972E106DDE9}" dt="2024-08-06T10:25:47.652" v="13249" actId="113"/>
          <ac:spMkLst>
            <pc:docMk/>
            <pc:sldMk cId="462809812" sldId="432"/>
            <ac:spMk id="16" creationId="{91C110C6-0684-5A0F-A9A0-CB7C447C9511}"/>
          </ac:spMkLst>
        </pc:spChg>
        <pc:spChg chg="del">
          <ac:chgData name="铭 林" userId="b5e415e8136042ef" providerId="LiveId" clId="{D436A2AA-F198-4850-9EC7-C972E106DDE9}" dt="2024-08-06T03:50:59.612" v="9223" actId="478"/>
          <ac:spMkLst>
            <pc:docMk/>
            <pc:sldMk cId="462809812" sldId="432"/>
            <ac:spMk id="17" creationId="{30F2B622-540A-DFDC-391A-298D4747FDC9}"/>
          </ac:spMkLst>
        </pc:spChg>
      </pc:sldChg>
      <pc:sldChg chg="delSp modSp new mod modNotesTx">
        <pc:chgData name="铭 林" userId="b5e415e8136042ef" providerId="LiveId" clId="{D436A2AA-F198-4850-9EC7-C972E106DDE9}" dt="2024-08-08T14:19:35.284" v="16925" actId="27636"/>
        <pc:sldMkLst>
          <pc:docMk/>
          <pc:sldMk cId="1595958541" sldId="433"/>
        </pc:sldMkLst>
        <pc:spChg chg="mod">
          <ac:chgData name="铭 林" userId="b5e415e8136042ef" providerId="LiveId" clId="{D436A2AA-F198-4850-9EC7-C972E106DDE9}" dt="2024-08-05T15:23:21.493" v="8957" actId="20577"/>
          <ac:spMkLst>
            <pc:docMk/>
            <pc:sldMk cId="1595958541" sldId="433"/>
            <ac:spMk id="2" creationId="{C45CEC3F-48EA-75F4-6741-EACD90D11838}"/>
          </ac:spMkLst>
        </pc:spChg>
        <pc:spChg chg="mod">
          <ac:chgData name="铭 林" userId="b5e415e8136042ef" providerId="LiveId" clId="{D436A2AA-F198-4850-9EC7-C972E106DDE9}" dt="2024-08-08T14:19:35.284" v="16925" actId="27636"/>
          <ac:spMkLst>
            <pc:docMk/>
            <pc:sldMk cId="1595958541" sldId="433"/>
            <ac:spMk id="3" creationId="{22A7506D-DF33-9AFA-2F7D-0364B915EDAA}"/>
          </ac:spMkLst>
        </pc:spChg>
        <pc:spChg chg="del">
          <ac:chgData name="铭 林" userId="b5e415e8136042ef" providerId="LiveId" clId="{D436A2AA-F198-4850-9EC7-C972E106DDE9}" dt="2024-08-06T03:51:21.506" v="9238" actId="478"/>
          <ac:spMkLst>
            <pc:docMk/>
            <pc:sldMk cId="1595958541" sldId="433"/>
            <ac:spMk id="4" creationId="{806B6354-C68D-DB02-9340-41AC55F760AE}"/>
          </ac:spMkLst>
        </pc:spChg>
      </pc:sldChg>
      <pc:sldChg chg="modSp new del mod ord">
        <pc:chgData name="铭 林" userId="b5e415e8136042ef" providerId="LiveId" clId="{D436A2AA-F198-4850-9EC7-C972E106DDE9}" dt="2024-08-09T04:15:49.860" v="17870" actId="47"/>
        <pc:sldMkLst>
          <pc:docMk/>
          <pc:sldMk cId="291261820" sldId="434"/>
        </pc:sldMkLst>
        <pc:spChg chg="mod">
          <ac:chgData name="铭 林" userId="b5e415e8136042ef" providerId="LiveId" clId="{D436A2AA-F198-4850-9EC7-C972E106DDE9}" dt="2024-08-06T10:13:09.966" v="12475" actId="5793"/>
          <ac:spMkLst>
            <pc:docMk/>
            <pc:sldMk cId="291261820" sldId="434"/>
            <ac:spMk id="2" creationId="{E34CE654-585E-8050-64D9-83C4B90E0155}"/>
          </ac:spMkLst>
        </pc:spChg>
      </pc:sldChg>
      <pc:sldChg chg="addSp delSp modSp new mod ord modNotesTx">
        <pc:chgData name="铭 林" userId="b5e415e8136042ef" providerId="LiveId" clId="{D436A2AA-F198-4850-9EC7-C972E106DDE9}" dt="2024-08-07T06:21:04.009" v="14964" actId="20577"/>
        <pc:sldMkLst>
          <pc:docMk/>
          <pc:sldMk cId="1466687171" sldId="435"/>
        </pc:sldMkLst>
        <pc:spChg chg="mod">
          <ac:chgData name="铭 林" userId="b5e415e8136042ef" providerId="LiveId" clId="{D436A2AA-F198-4850-9EC7-C972E106DDE9}" dt="2024-08-06T08:29:05.510" v="10211" actId="27636"/>
          <ac:spMkLst>
            <pc:docMk/>
            <pc:sldMk cId="1466687171" sldId="435"/>
            <ac:spMk id="2" creationId="{A9E552A0-73C8-EF99-F251-1E733CEF7BC3}"/>
          </ac:spMkLst>
        </pc:spChg>
        <pc:spChg chg="del">
          <ac:chgData name="铭 林" userId="b5e415e8136042ef" providerId="LiveId" clId="{D436A2AA-F198-4850-9EC7-C972E106DDE9}" dt="2024-08-06T08:33:13.978" v="10290" actId="478"/>
          <ac:spMkLst>
            <pc:docMk/>
            <pc:sldMk cId="1466687171" sldId="435"/>
            <ac:spMk id="3" creationId="{066AF6D6-536A-7C1C-9B89-C3A18152147A}"/>
          </ac:spMkLst>
        </pc:spChg>
        <pc:spChg chg="del">
          <ac:chgData name="铭 林" userId="b5e415e8136042ef" providerId="LiveId" clId="{D436A2AA-F198-4850-9EC7-C972E106DDE9}" dt="2024-08-06T08:33:13.144" v="10289" actId="478"/>
          <ac:spMkLst>
            <pc:docMk/>
            <pc:sldMk cId="1466687171" sldId="435"/>
            <ac:spMk id="4" creationId="{52B6063E-D97D-6274-F706-45D92E2752C4}"/>
          </ac:spMkLst>
        </pc:spChg>
        <pc:spChg chg="add mod">
          <ac:chgData name="铭 林" userId="b5e415e8136042ef" providerId="LiveId" clId="{D436A2AA-F198-4850-9EC7-C972E106DDE9}" dt="2024-08-07T02:32:57.407" v="13833" actId="20577"/>
          <ac:spMkLst>
            <pc:docMk/>
            <pc:sldMk cId="1466687171" sldId="435"/>
            <ac:spMk id="5" creationId="{8A998D1D-AA96-92E0-EE4B-97E1D71144D1}"/>
          </ac:spMkLst>
        </pc:spChg>
        <pc:spChg chg="add del">
          <ac:chgData name="铭 林" userId="b5e415e8136042ef" providerId="LiveId" clId="{D436A2AA-F198-4850-9EC7-C972E106DDE9}" dt="2024-08-06T08:33:12.113" v="10288" actId="478"/>
          <ac:spMkLst>
            <pc:docMk/>
            <pc:sldMk cId="1466687171" sldId="435"/>
            <ac:spMk id="7" creationId="{03AFDB4C-46A0-F813-C5C8-70A00E31DFEF}"/>
          </ac:spMkLst>
        </pc:spChg>
        <pc:spChg chg="add del mod">
          <ac:chgData name="铭 林" userId="b5e415e8136042ef" providerId="LiveId" clId="{D436A2AA-F198-4850-9EC7-C972E106DDE9}" dt="2024-08-06T08:32:51.476" v="10275" actId="478"/>
          <ac:spMkLst>
            <pc:docMk/>
            <pc:sldMk cId="1466687171" sldId="435"/>
            <ac:spMk id="8" creationId="{82CB2365-D03A-D8C6-B4C4-26BBBF9F690B}"/>
          </ac:spMkLst>
        </pc:spChg>
        <pc:spChg chg="add mod">
          <ac:chgData name="铭 林" userId="b5e415e8136042ef" providerId="LiveId" clId="{D436A2AA-F198-4850-9EC7-C972E106DDE9}" dt="2024-08-06T09:12:54.952" v="10995" actId="20577"/>
          <ac:spMkLst>
            <pc:docMk/>
            <pc:sldMk cId="1466687171" sldId="435"/>
            <ac:spMk id="11" creationId="{00FFB7E1-CB91-A3DA-F8E4-984CB17D6A0A}"/>
          </ac:spMkLst>
        </pc:spChg>
        <pc:spChg chg="add mod">
          <ac:chgData name="铭 林" userId="b5e415e8136042ef" providerId="LiveId" clId="{D436A2AA-F198-4850-9EC7-C972E106DDE9}" dt="2024-08-06T09:33:09.113" v="11160" actId="1076"/>
          <ac:spMkLst>
            <pc:docMk/>
            <pc:sldMk cId="1466687171" sldId="435"/>
            <ac:spMk id="16" creationId="{D7A2034C-D7EA-CA2C-6368-D4475F9C1DDD}"/>
          </ac:spMkLst>
        </pc:spChg>
        <pc:spChg chg="add mod">
          <ac:chgData name="铭 林" userId="b5e415e8136042ef" providerId="LiveId" clId="{D436A2AA-F198-4850-9EC7-C972E106DDE9}" dt="2024-08-06T09:38:25.792" v="11193" actId="1076"/>
          <ac:spMkLst>
            <pc:docMk/>
            <pc:sldMk cId="1466687171" sldId="435"/>
            <ac:spMk id="17" creationId="{5C161A5A-144C-A2F6-C808-DC0AE3E2B94E}"/>
          </ac:spMkLst>
        </pc:spChg>
        <pc:spChg chg="add mod">
          <ac:chgData name="铭 林" userId="b5e415e8136042ef" providerId="LiveId" clId="{D436A2AA-F198-4850-9EC7-C972E106DDE9}" dt="2024-08-06T09:39:28.257" v="11217" actId="1076"/>
          <ac:spMkLst>
            <pc:docMk/>
            <pc:sldMk cId="1466687171" sldId="435"/>
            <ac:spMk id="19" creationId="{23EA9602-C200-E65E-0C21-AFC273D2B9FD}"/>
          </ac:spMkLst>
        </pc:spChg>
        <pc:spChg chg="add mod">
          <ac:chgData name="铭 林" userId="b5e415e8136042ef" providerId="LiveId" clId="{D436A2AA-F198-4850-9EC7-C972E106DDE9}" dt="2024-08-06T09:41:29.038" v="11267" actId="1076"/>
          <ac:spMkLst>
            <pc:docMk/>
            <pc:sldMk cId="1466687171" sldId="435"/>
            <ac:spMk id="20" creationId="{122AC08C-348C-7EBE-F964-4AA97EF83B5B}"/>
          </ac:spMkLst>
        </pc:spChg>
        <pc:picChg chg="add del mod">
          <ac:chgData name="铭 林" userId="b5e415e8136042ef" providerId="LiveId" clId="{D436A2AA-F198-4850-9EC7-C972E106DDE9}" dt="2024-08-06T09:14:56.638" v="11005" actId="478"/>
          <ac:picMkLst>
            <pc:docMk/>
            <pc:sldMk cId="1466687171" sldId="435"/>
            <ac:picMk id="10" creationId="{C1CB4CC7-50A1-0B62-8312-0625C7774368}"/>
          </ac:picMkLst>
        </pc:picChg>
        <pc:picChg chg="add del mod">
          <ac:chgData name="铭 林" userId="b5e415e8136042ef" providerId="LiveId" clId="{D436A2AA-F198-4850-9EC7-C972E106DDE9}" dt="2024-08-06T09:38:21.293" v="11192" actId="478"/>
          <ac:picMkLst>
            <pc:docMk/>
            <pc:sldMk cId="1466687171" sldId="435"/>
            <ac:picMk id="13" creationId="{5CDCA644-3F27-9F83-D855-A1F9985213B6}"/>
          </ac:picMkLst>
        </pc:picChg>
        <pc:picChg chg="add del mod">
          <ac:chgData name="铭 林" userId="b5e415e8136042ef" providerId="LiveId" clId="{D436A2AA-F198-4850-9EC7-C972E106DDE9}" dt="2024-08-06T09:41:24.854" v="11266" actId="478"/>
          <ac:picMkLst>
            <pc:docMk/>
            <pc:sldMk cId="1466687171" sldId="435"/>
            <ac:picMk id="15" creationId="{060D1190-33FF-0915-14A4-FE50777D33D6}"/>
          </ac:picMkLst>
        </pc:picChg>
        <pc:picChg chg="add del mod">
          <ac:chgData name="铭 林" userId="b5e415e8136042ef" providerId="LiveId" clId="{D436A2AA-F198-4850-9EC7-C972E106DDE9}" dt="2024-08-06T09:10:12.397" v="10787" actId="478"/>
          <ac:picMkLst>
            <pc:docMk/>
            <pc:sldMk cId="1466687171" sldId="435"/>
            <ac:picMk id="3074" creationId="{AF008EB3-2AB1-409C-4498-201D0136A241}"/>
          </ac:picMkLst>
        </pc:picChg>
      </pc:sldChg>
      <pc:sldChg chg="addSp delSp modSp new mod ord modNotesTx">
        <pc:chgData name="铭 林" userId="b5e415e8136042ef" providerId="LiveId" clId="{D436A2AA-F198-4850-9EC7-C972E106DDE9}" dt="2024-08-09T03:50:00.287" v="17719" actId="14100"/>
        <pc:sldMkLst>
          <pc:docMk/>
          <pc:sldMk cId="1701316330" sldId="436"/>
        </pc:sldMkLst>
        <pc:spChg chg="mod">
          <ac:chgData name="铭 林" userId="b5e415e8136042ef" providerId="LiveId" clId="{D436A2AA-F198-4850-9EC7-C972E106DDE9}" dt="2024-08-05T07:42:00.258" v="4985" actId="20577"/>
          <ac:spMkLst>
            <pc:docMk/>
            <pc:sldMk cId="1701316330" sldId="436"/>
            <ac:spMk id="2" creationId="{F4C44DC1-FDBF-9A3B-06D7-4457EEBF8211}"/>
          </ac:spMkLst>
        </pc:spChg>
        <pc:spChg chg="del">
          <ac:chgData name="铭 林" userId="b5e415e8136042ef" providerId="LiveId" clId="{D436A2AA-F198-4850-9EC7-C972E106DDE9}" dt="2024-08-05T07:43:05.461" v="4986" actId="478"/>
          <ac:spMkLst>
            <pc:docMk/>
            <pc:sldMk cId="1701316330" sldId="436"/>
            <ac:spMk id="3" creationId="{83517349-C96D-D147-31F2-9B6F867C9574}"/>
          </ac:spMkLst>
        </pc:spChg>
        <pc:spChg chg="add mod">
          <ac:chgData name="铭 林" userId="b5e415e8136042ef" providerId="LiveId" clId="{D436A2AA-F198-4850-9EC7-C972E106DDE9}" dt="2024-08-08T14:40:11.692" v="17304" actId="113"/>
          <ac:spMkLst>
            <pc:docMk/>
            <pc:sldMk cId="1701316330" sldId="436"/>
            <ac:spMk id="10" creationId="{2C87FE35-11B3-E655-F0DF-FAE09E38B477}"/>
          </ac:spMkLst>
        </pc:spChg>
        <pc:spChg chg="add mod">
          <ac:chgData name="铭 林" userId="b5e415e8136042ef" providerId="LiveId" clId="{D436A2AA-F198-4850-9EC7-C972E106DDE9}" dt="2024-08-08T14:40:08.647" v="17303" actId="1076"/>
          <ac:spMkLst>
            <pc:docMk/>
            <pc:sldMk cId="1701316330" sldId="436"/>
            <ac:spMk id="11" creationId="{E348F4BF-07CB-E0AB-CDB5-EA3C0394FFE6}"/>
          </ac:spMkLst>
        </pc:spChg>
        <pc:spChg chg="add mod">
          <ac:chgData name="铭 林" userId="b5e415e8136042ef" providerId="LiveId" clId="{D436A2AA-F198-4850-9EC7-C972E106DDE9}" dt="2024-08-08T14:40:23.826" v="17307" actId="1076"/>
          <ac:spMkLst>
            <pc:docMk/>
            <pc:sldMk cId="1701316330" sldId="436"/>
            <ac:spMk id="12" creationId="{23D21494-51B3-A265-4435-D380EE5D5730}"/>
          </ac:spMkLst>
        </pc:spChg>
        <pc:picChg chg="add mod">
          <ac:chgData name="铭 林" userId="b5e415e8136042ef" providerId="LiveId" clId="{D436A2AA-F198-4850-9EC7-C972E106DDE9}" dt="2024-08-08T14:40:29.357" v="17308" actId="1076"/>
          <ac:picMkLst>
            <pc:docMk/>
            <pc:sldMk cId="1701316330" sldId="436"/>
            <ac:picMk id="4" creationId="{DFC46974-886F-294E-C8E5-801FB9B75DC7}"/>
          </ac:picMkLst>
        </pc:picChg>
        <pc:picChg chg="add mod">
          <ac:chgData name="铭 林" userId="b5e415e8136042ef" providerId="LiveId" clId="{D436A2AA-F198-4850-9EC7-C972E106DDE9}" dt="2024-08-09T03:48:19.618" v="17701" actId="1076"/>
          <ac:picMkLst>
            <pc:docMk/>
            <pc:sldMk cId="1701316330" sldId="436"/>
            <ac:picMk id="5" creationId="{ACB001AD-784D-9465-B6BB-AB31507CAC0E}"/>
          </ac:picMkLst>
        </pc:picChg>
        <pc:picChg chg="add mod">
          <ac:chgData name="铭 林" userId="b5e415e8136042ef" providerId="LiveId" clId="{D436A2AA-F198-4850-9EC7-C972E106DDE9}" dt="2024-08-09T03:48:24.458" v="17702" actId="1076"/>
          <ac:picMkLst>
            <pc:docMk/>
            <pc:sldMk cId="1701316330" sldId="436"/>
            <ac:picMk id="7" creationId="{DC18BF93-549E-4520-48FF-1850DA71C5EB}"/>
          </ac:picMkLst>
        </pc:picChg>
        <pc:picChg chg="add del mod">
          <ac:chgData name="铭 林" userId="b5e415e8136042ef" providerId="LiveId" clId="{D436A2AA-F198-4850-9EC7-C972E106DDE9}" dt="2024-08-08T14:40:04.870" v="17302" actId="478"/>
          <ac:picMkLst>
            <pc:docMk/>
            <pc:sldMk cId="1701316330" sldId="436"/>
            <ac:picMk id="9" creationId="{96BD6B4C-4792-7628-66D9-03676F06430F}"/>
          </ac:picMkLst>
        </pc:picChg>
        <pc:picChg chg="add mod">
          <ac:chgData name="铭 林" userId="b5e415e8136042ef" providerId="LiveId" clId="{D436A2AA-F198-4850-9EC7-C972E106DDE9}" dt="2024-08-08T14:40:23.826" v="17307" actId="1076"/>
          <ac:picMkLst>
            <pc:docMk/>
            <pc:sldMk cId="1701316330" sldId="436"/>
            <ac:picMk id="14" creationId="{B617984E-7AC5-7C69-064A-378662E2FFE6}"/>
          </ac:picMkLst>
        </pc:picChg>
        <pc:picChg chg="add mod modCrop">
          <ac:chgData name="铭 林" userId="b5e415e8136042ef" providerId="LiveId" clId="{D436A2AA-F198-4850-9EC7-C972E106DDE9}" dt="2024-08-09T03:48:39.881" v="17705" actId="732"/>
          <ac:picMkLst>
            <pc:docMk/>
            <pc:sldMk cId="1701316330" sldId="436"/>
            <ac:picMk id="15" creationId="{68B2C598-4AAA-38C4-B2FA-A3139C29D8A7}"/>
          </ac:picMkLst>
        </pc:picChg>
        <pc:picChg chg="add mod">
          <ac:chgData name="铭 林" userId="b5e415e8136042ef" providerId="LiveId" clId="{D436A2AA-F198-4850-9EC7-C972E106DDE9}" dt="2024-08-09T03:49:54.625" v="17717" actId="1076"/>
          <ac:picMkLst>
            <pc:docMk/>
            <pc:sldMk cId="1701316330" sldId="436"/>
            <ac:picMk id="1026" creationId="{B1230A61-369C-D8E3-8820-3800D99D2EDC}"/>
          </ac:picMkLst>
        </pc:picChg>
        <pc:picChg chg="add del mod">
          <ac:chgData name="铭 林" userId="b5e415e8136042ef" providerId="LiveId" clId="{D436A2AA-F198-4850-9EC7-C972E106DDE9}" dt="2024-08-09T03:49:25.942" v="17708" actId="478"/>
          <ac:picMkLst>
            <pc:docMk/>
            <pc:sldMk cId="1701316330" sldId="436"/>
            <ac:picMk id="2050" creationId="{43923D72-A4F7-BFD4-E64D-6877429AFED7}"/>
          </ac:picMkLst>
        </pc:picChg>
        <pc:picChg chg="add mod">
          <ac:chgData name="铭 林" userId="b5e415e8136042ef" providerId="LiveId" clId="{D436A2AA-F198-4850-9EC7-C972E106DDE9}" dt="2024-08-09T03:50:00.287" v="17719" actId="14100"/>
          <ac:picMkLst>
            <pc:docMk/>
            <pc:sldMk cId="1701316330" sldId="436"/>
            <ac:picMk id="2052" creationId="{D0046312-0356-04A5-AA2F-916913656017}"/>
          </ac:picMkLst>
        </pc:picChg>
      </pc:sldChg>
      <pc:sldChg chg="addSp delSp modSp new mod modNotes modNotesTx">
        <pc:chgData name="铭 林" userId="b5e415e8136042ef" providerId="LiveId" clId="{D436A2AA-F198-4850-9EC7-C972E106DDE9}" dt="2024-08-09T05:30:20.230" v="18192" actId="27636"/>
        <pc:sldMkLst>
          <pc:docMk/>
          <pc:sldMk cId="1781655050" sldId="437"/>
        </pc:sldMkLst>
        <pc:spChg chg="mod">
          <ac:chgData name="铭 林" userId="b5e415e8136042ef" providerId="LiveId" clId="{D436A2AA-F198-4850-9EC7-C972E106DDE9}" dt="2024-08-05T15:19:05.903" v="8924" actId="20577"/>
          <ac:spMkLst>
            <pc:docMk/>
            <pc:sldMk cId="1781655050" sldId="437"/>
            <ac:spMk id="2" creationId="{FE48C3F6-F6E5-7DDB-73C7-141450B32260}"/>
          </ac:spMkLst>
        </pc:spChg>
        <pc:spChg chg="del">
          <ac:chgData name="铭 林" userId="b5e415e8136042ef" providerId="LiveId" clId="{D436A2AA-F198-4850-9EC7-C972E106DDE9}" dt="2024-08-06T09:49:02.806" v="11836" actId="478"/>
          <ac:spMkLst>
            <pc:docMk/>
            <pc:sldMk cId="1781655050" sldId="437"/>
            <ac:spMk id="3" creationId="{A7C2C025-CE2D-8EFC-7336-AFDC12C233DB}"/>
          </ac:spMkLst>
        </pc:spChg>
        <pc:spChg chg="del">
          <ac:chgData name="铭 林" userId="b5e415e8136042ef" providerId="LiveId" clId="{D436A2AA-F198-4850-9EC7-C972E106DDE9}" dt="2024-08-06T09:49:01.788" v="11835" actId="478"/>
          <ac:spMkLst>
            <pc:docMk/>
            <pc:sldMk cId="1781655050" sldId="437"/>
            <ac:spMk id="4" creationId="{FA6F202E-72F9-255A-C3DB-343A70FB55D0}"/>
          </ac:spMkLst>
        </pc:spChg>
        <pc:spChg chg="add mod">
          <ac:chgData name="铭 林" userId="b5e415e8136042ef" providerId="LiveId" clId="{D436A2AA-F198-4850-9EC7-C972E106DDE9}" dt="2024-08-07T02:52:22.085" v="13937" actId="1076"/>
          <ac:spMkLst>
            <pc:docMk/>
            <pc:sldMk cId="1781655050" sldId="437"/>
            <ac:spMk id="17" creationId="{A1AC579F-3396-8961-D1A7-45FC99B1A2D1}"/>
          </ac:spMkLst>
        </pc:spChg>
        <pc:spChg chg="add del mod">
          <ac:chgData name="铭 林" userId="b5e415e8136042ef" providerId="LiveId" clId="{D436A2AA-F198-4850-9EC7-C972E106DDE9}" dt="2024-08-07T02:47:42.089" v="13835" actId="21"/>
          <ac:spMkLst>
            <pc:docMk/>
            <pc:sldMk cId="1781655050" sldId="437"/>
            <ac:spMk id="18" creationId="{2F87BF50-E4DB-22C2-8A7B-1BCBBC66416F}"/>
          </ac:spMkLst>
        </pc:spChg>
        <pc:spChg chg="add del mod">
          <ac:chgData name="铭 林" userId="b5e415e8136042ef" providerId="LiveId" clId="{D436A2AA-F198-4850-9EC7-C972E106DDE9}" dt="2024-08-07T02:48:25.636" v="13844" actId="478"/>
          <ac:spMkLst>
            <pc:docMk/>
            <pc:sldMk cId="1781655050" sldId="437"/>
            <ac:spMk id="23" creationId="{33133E58-2CA9-3456-4A27-14EE9FA476BE}"/>
          </ac:spMkLst>
        </pc:spChg>
        <pc:picChg chg="add mod">
          <ac:chgData name="铭 林" userId="b5e415e8136042ef" providerId="LiveId" clId="{D436A2AA-F198-4850-9EC7-C972E106DDE9}" dt="2024-08-08T08:32:30.196" v="15885" actId="1076"/>
          <ac:picMkLst>
            <pc:docMk/>
            <pc:sldMk cId="1781655050" sldId="437"/>
            <ac:picMk id="4" creationId="{6C623EF1-BCA4-ED1A-D1AA-B015252752A1}"/>
          </ac:picMkLst>
        </pc:picChg>
        <pc:picChg chg="add del mod">
          <ac:chgData name="铭 林" userId="b5e415e8136042ef" providerId="LiveId" clId="{D436A2AA-F198-4850-9EC7-C972E106DDE9}" dt="2024-08-05T15:20:25.322" v="8928" actId="478"/>
          <ac:picMkLst>
            <pc:docMk/>
            <pc:sldMk cId="1781655050" sldId="437"/>
            <ac:picMk id="6" creationId="{FCEE205E-8312-9A6C-CE38-1D66F050C3A5}"/>
          </ac:picMkLst>
        </pc:picChg>
        <pc:picChg chg="add del mod">
          <ac:chgData name="铭 林" userId="b5e415e8136042ef" providerId="LiveId" clId="{D436A2AA-F198-4850-9EC7-C972E106DDE9}" dt="2024-08-07T02:47:42.089" v="13835" actId="21"/>
          <ac:picMkLst>
            <pc:docMk/>
            <pc:sldMk cId="1781655050" sldId="437"/>
            <ac:picMk id="8" creationId="{0750C5A1-BE28-E843-C6AD-63261913EA48}"/>
          </ac:picMkLst>
        </pc:picChg>
        <pc:picChg chg="add del mod">
          <ac:chgData name="铭 林" userId="b5e415e8136042ef" providerId="LiveId" clId="{D436A2AA-F198-4850-9EC7-C972E106DDE9}" dt="2024-08-06T09:49:38.194" v="11844" actId="22"/>
          <ac:picMkLst>
            <pc:docMk/>
            <pc:sldMk cId="1781655050" sldId="437"/>
            <ac:picMk id="10" creationId="{63CC6C50-9050-BD44-4775-C23E2B097D25}"/>
          </ac:picMkLst>
        </pc:picChg>
        <pc:picChg chg="add del mod">
          <ac:chgData name="铭 林" userId="b5e415e8136042ef" providerId="LiveId" clId="{D436A2AA-F198-4850-9EC7-C972E106DDE9}" dt="2024-08-08T08:32:15.076" v="15878" actId="478"/>
          <ac:picMkLst>
            <pc:docMk/>
            <pc:sldMk cId="1781655050" sldId="437"/>
            <ac:picMk id="12" creationId="{26498E0A-EC6E-C52C-E6DC-43A4CF939C2D}"/>
          </ac:picMkLst>
        </pc:picChg>
        <pc:picChg chg="add del mod">
          <ac:chgData name="铭 林" userId="b5e415e8136042ef" providerId="LiveId" clId="{D436A2AA-F198-4850-9EC7-C972E106DDE9}" dt="2024-08-06T09:55:26.121" v="11855" actId="478"/>
          <ac:picMkLst>
            <pc:docMk/>
            <pc:sldMk cId="1781655050" sldId="437"/>
            <ac:picMk id="14" creationId="{FE39A5F8-9934-6633-2A2C-5BAEF73AF804}"/>
          </ac:picMkLst>
        </pc:picChg>
        <pc:picChg chg="add del mod">
          <ac:chgData name="铭 林" userId="b5e415e8136042ef" providerId="LiveId" clId="{D436A2AA-F198-4850-9EC7-C972E106DDE9}" dt="2024-08-07T02:47:42.089" v="13835" actId="21"/>
          <ac:picMkLst>
            <pc:docMk/>
            <pc:sldMk cId="1781655050" sldId="437"/>
            <ac:picMk id="20" creationId="{798411EC-F2CE-6BE9-6547-97B5637A3DD7}"/>
          </ac:picMkLst>
        </pc:picChg>
        <pc:picChg chg="add mod">
          <ac:chgData name="铭 林" userId="b5e415e8136042ef" providerId="LiveId" clId="{D436A2AA-F198-4850-9EC7-C972E106DDE9}" dt="2024-08-09T04:08:14.796" v="17843" actId="1440"/>
          <ac:picMkLst>
            <pc:docMk/>
            <pc:sldMk cId="1781655050" sldId="437"/>
            <ac:picMk id="2050" creationId="{E4BA4169-5EF9-C9B5-7653-0682F4F36E66}"/>
          </ac:picMkLst>
        </pc:picChg>
        <pc:picChg chg="add mod">
          <ac:chgData name="铭 林" userId="b5e415e8136042ef" providerId="LiveId" clId="{D436A2AA-F198-4850-9EC7-C972E106DDE9}" dt="2024-08-09T04:08:21.110" v="17845" actId="1076"/>
          <ac:picMkLst>
            <pc:docMk/>
            <pc:sldMk cId="1781655050" sldId="437"/>
            <ac:picMk id="2052" creationId="{EC2EE022-7115-8184-E6E5-0BC6312DA804}"/>
          </ac:picMkLst>
        </pc:picChg>
        <pc:picChg chg="add mod">
          <ac:chgData name="铭 林" userId="b5e415e8136042ef" providerId="LiveId" clId="{D436A2AA-F198-4850-9EC7-C972E106DDE9}" dt="2024-08-07T02:52:25.555" v="13938" actId="14100"/>
          <ac:picMkLst>
            <pc:docMk/>
            <pc:sldMk cId="1781655050" sldId="437"/>
            <ac:picMk id="2054" creationId="{E62D0829-2E29-8EED-B772-50600844AB81}"/>
          </ac:picMkLst>
        </pc:picChg>
        <pc:cxnChg chg="add mod">
          <ac:chgData name="铭 林" userId="b5e415e8136042ef" providerId="LiveId" clId="{D436A2AA-F198-4850-9EC7-C972E106DDE9}" dt="2024-08-06T09:59:59.199" v="11915" actId="11529"/>
          <ac:cxnSpMkLst>
            <pc:docMk/>
            <pc:sldMk cId="1781655050" sldId="437"/>
            <ac:cxnSpMk id="16" creationId="{6A3207EB-18BE-FFCA-BF83-487232643FEE}"/>
          </ac:cxnSpMkLst>
        </pc:cxnChg>
        <pc:cxnChg chg="add del mod">
          <ac:chgData name="铭 林" userId="b5e415e8136042ef" providerId="LiveId" clId="{D436A2AA-F198-4850-9EC7-C972E106DDE9}" dt="2024-08-07T02:48:28.964" v="13845" actId="478"/>
          <ac:cxnSpMkLst>
            <pc:docMk/>
            <pc:sldMk cId="1781655050" sldId="437"/>
            <ac:cxnSpMk id="22" creationId="{B141FA20-A636-F41E-89AA-7D24613AC16B}"/>
          </ac:cxnSpMkLst>
        </pc:cxnChg>
      </pc:sldChg>
      <pc:sldChg chg="modSp new del mod">
        <pc:chgData name="铭 林" userId="b5e415e8136042ef" providerId="LiveId" clId="{D436A2AA-F198-4850-9EC7-C972E106DDE9}" dt="2024-08-08T09:40:41.186" v="16218" actId="47"/>
        <pc:sldMkLst>
          <pc:docMk/>
          <pc:sldMk cId="771376469" sldId="438"/>
        </pc:sldMkLst>
        <pc:spChg chg="mod">
          <ac:chgData name="铭 林" userId="b5e415e8136042ef" providerId="LiveId" clId="{D436A2AA-F198-4850-9EC7-C972E106DDE9}" dt="2024-08-06T07:38:15.193" v="9673" actId="20577"/>
          <ac:spMkLst>
            <pc:docMk/>
            <pc:sldMk cId="771376469" sldId="438"/>
            <ac:spMk id="2" creationId="{9E240647-04D8-3CA1-C807-55AD1E4E8C3D}"/>
          </ac:spMkLst>
        </pc:spChg>
        <pc:spChg chg="mod">
          <ac:chgData name="铭 林" userId="b5e415e8136042ef" providerId="LiveId" clId="{D436A2AA-F198-4850-9EC7-C972E106DDE9}" dt="2024-08-06T07:38:22.796" v="9674" actId="1076"/>
          <ac:spMkLst>
            <pc:docMk/>
            <pc:sldMk cId="771376469" sldId="438"/>
            <ac:spMk id="3" creationId="{A974D5A5-D080-DC4E-53AE-2175BD042878}"/>
          </ac:spMkLst>
        </pc:spChg>
      </pc:sldChg>
      <pc:sldChg chg="addSp delSp modSp new mod modNotes modNotesTx">
        <pc:chgData name="铭 林" userId="b5e415e8136042ef" providerId="LiveId" clId="{D436A2AA-F198-4850-9EC7-C972E106DDE9}" dt="2024-08-09T04:03:29.170" v="17824" actId="27636"/>
        <pc:sldMkLst>
          <pc:docMk/>
          <pc:sldMk cId="835069557" sldId="439"/>
        </pc:sldMkLst>
        <pc:spChg chg="mod">
          <ac:chgData name="铭 林" userId="b5e415e8136042ef" providerId="LiveId" clId="{D436A2AA-F198-4850-9EC7-C972E106DDE9}" dt="2024-08-06T08:35:50.229" v="10301" actId="20577"/>
          <ac:spMkLst>
            <pc:docMk/>
            <pc:sldMk cId="835069557" sldId="439"/>
            <ac:spMk id="2" creationId="{6EEBBE99-ACB6-323B-D7F4-CAF189D5C036}"/>
          </ac:spMkLst>
        </pc:spChg>
        <pc:spChg chg="del">
          <ac:chgData name="铭 林" userId="b5e415e8136042ef" providerId="LiveId" clId="{D436A2AA-F198-4850-9EC7-C972E106DDE9}" dt="2024-08-08T09:04:06.994" v="16059" actId="478"/>
          <ac:spMkLst>
            <pc:docMk/>
            <pc:sldMk cId="835069557" sldId="439"/>
            <ac:spMk id="3" creationId="{8E35BBD8-0F06-8F44-B3DB-D0FC28B9A2C6}"/>
          </ac:spMkLst>
        </pc:spChg>
        <pc:spChg chg="del">
          <ac:chgData name="铭 林" userId="b5e415e8136042ef" providerId="LiveId" clId="{D436A2AA-F198-4850-9EC7-C972E106DDE9}" dt="2024-08-08T09:04:10.062" v="16060" actId="478"/>
          <ac:spMkLst>
            <pc:docMk/>
            <pc:sldMk cId="835069557" sldId="439"/>
            <ac:spMk id="4" creationId="{287A0E35-1E9E-74E8-D12D-1779A121347D}"/>
          </ac:spMkLst>
        </pc:spChg>
        <pc:spChg chg="add del mod">
          <ac:chgData name="铭 林" userId="b5e415e8136042ef" providerId="LiveId" clId="{D436A2AA-F198-4850-9EC7-C972E106DDE9}" dt="2024-08-06T08:51:46.241" v="10751" actId="478"/>
          <ac:spMkLst>
            <pc:docMk/>
            <pc:sldMk cId="835069557" sldId="439"/>
            <ac:spMk id="5" creationId="{EF109F7F-7DA5-FCF4-079E-C86A54901CDD}"/>
          </ac:spMkLst>
        </pc:spChg>
        <pc:spChg chg="add mod">
          <ac:chgData name="铭 林" userId="b5e415e8136042ef" providerId="LiveId" clId="{D436A2AA-F198-4850-9EC7-C972E106DDE9}" dt="2024-08-08T09:50:35.970" v="16277" actId="1076"/>
          <ac:spMkLst>
            <pc:docMk/>
            <pc:sldMk cId="835069557" sldId="439"/>
            <ac:spMk id="6" creationId="{85165DBC-F588-8E6B-0989-E6B39F09F3F9}"/>
          </ac:spMkLst>
        </pc:spChg>
        <pc:spChg chg="add mod">
          <ac:chgData name="铭 林" userId="b5e415e8136042ef" providerId="LiveId" clId="{D436A2AA-F198-4850-9EC7-C972E106DDE9}" dt="2024-08-08T09:50:42.611" v="16278" actId="1076"/>
          <ac:spMkLst>
            <pc:docMk/>
            <pc:sldMk cId="835069557" sldId="439"/>
            <ac:spMk id="7" creationId="{4C92911B-D744-9C56-A24E-84E5E59D4429}"/>
          </ac:spMkLst>
        </pc:spChg>
        <pc:spChg chg="add del mod">
          <ac:chgData name="铭 林" userId="b5e415e8136042ef" providerId="LiveId" clId="{D436A2AA-F198-4850-9EC7-C972E106DDE9}" dt="2024-08-06T09:28:48.068" v="11138" actId="478"/>
          <ac:spMkLst>
            <pc:docMk/>
            <pc:sldMk cId="835069557" sldId="439"/>
            <ac:spMk id="11" creationId="{FDDE3060-7296-8372-98F4-0095677C7598}"/>
          </ac:spMkLst>
        </pc:spChg>
        <pc:spChg chg="add mod">
          <ac:chgData name="铭 林" userId="b5e415e8136042ef" providerId="LiveId" clId="{D436A2AA-F198-4850-9EC7-C972E106DDE9}" dt="2024-08-08T09:50:47.912" v="16279" actId="1076"/>
          <ac:spMkLst>
            <pc:docMk/>
            <pc:sldMk cId="835069557" sldId="439"/>
            <ac:spMk id="13" creationId="{8E0A107F-AA99-2985-12D3-8999B0FA939B}"/>
          </ac:spMkLst>
        </pc:spChg>
        <pc:spChg chg="add mod">
          <ac:chgData name="铭 林" userId="b5e415e8136042ef" providerId="LiveId" clId="{D436A2AA-F198-4850-9EC7-C972E106DDE9}" dt="2024-08-08T14:15:06.509" v="16742" actId="14100"/>
          <ac:spMkLst>
            <pc:docMk/>
            <pc:sldMk cId="835069557" sldId="439"/>
            <ac:spMk id="21" creationId="{9D97CD90-ADE4-F901-BF19-584F5C5DC0B4}"/>
          </ac:spMkLst>
        </pc:spChg>
        <pc:picChg chg="add mod">
          <ac:chgData name="铭 林" userId="b5e415e8136042ef" providerId="LiveId" clId="{D436A2AA-F198-4850-9EC7-C972E106DDE9}" dt="2024-08-08T09:52:15.409" v="16301" actId="1076"/>
          <ac:picMkLst>
            <pc:docMk/>
            <pc:sldMk cId="835069557" sldId="439"/>
            <ac:picMk id="8" creationId="{BA9FF6F1-14D9-B631-7B3B-65FEF53D9662}"/>
          </ac:picMkLst>
        </pc:picChg>
        <pc:picChg chg="add del mod">
          <ac:chgData name="铭 林" userId="b5e415e8136042ef" providerId="LiveId" clId="{D436A2AA-F198-4850-9EC7-C972E106DDE9}" dt="2024-08-06T09:25:18.739" v="11036" actId="478"/>
          <ac:picMkLst>
            <pc:docMk/>
            <pc:sldMk cId="835069557" sldId="439"/>
            <ac:picMk id="9" creationId="{1F90CF3B-369C-8099-BAC1-2573EBD92FAF}"/>
          </ac:picMkLst>
        </pc:picChg>
        <pc:picChg chg="add mod modCrop">
          <ac:chgData name="铭 林" userId="b5e415e8136042ef" providerId="LiveId" clId="{D436A2AA-F198-4850-9EC7-C972E106DDE9}" dt="2024-08-08T09:59:18.149" v="16425" actId="14100"/>
          <ac:picMkLst>
            <pc:docMk/>
            <pc:sldMk cId="835069557" sldId="439"/>
            <ac:picMk id="10" creationId="{437A7392-4AA8-1B95-8DAB-DE2CCA18E07A}"/>
          </ac:picMkLst>
        </pc:picChg>
        <pc:picChg chg="add mod modCrop">
          <ac:chgData name="铭 林" userId="b5e415e8136042ef" providerId="LiveId" clId="{D436A2AA-F198-4850-9EC7-C972E106DDE9}" dt="2024-08-08T09:59:22.969" v="16427" actId="1076"/>
          <ac:picMkLst>
            <pc:docMk/>
            <pc:sldMk cId="835069557" sldId="439"/>
            <ac:picMk id="12" creationId="{6F69E9C8-E1C2-D6C8-5BBC-993F3C90990F}"/>
          </ac:picMkLst>
        </pc:picChg>
        <pc:picChg chg="add mod modCrop">
          <ac:chgData name="铭 林" userId="b5e415e8136042ef" providerId="LiveId" clId="{D436A2AA-F198-4850-9EC7-C972E106DDE9}" dt="2024-08-08T09:59:26.779" v="16428" actId="1076"/>
          <ac:picMkLst>
            <pc:docMk/>
            <pc:sldMk cId="835069557" sldId="439"/>
            <ac:picMk id="15" creationId="{095F72DD-369E-D6F0-EDE2-2F920FAB2732}"/>
          </ac:picMkLst>
        </pc:picChg>
        <pc:picChg chg="add mod modCrop">
          <ac:chgData name="铭 林" userId="b5e415e8136042ef" providerId="LiveId" clId="{D436A2AA-F198-4850-9EC7-C972E106DDE9}" dt="2024-08-08T09:59:32.770" v="16430" actId="1076"/>
          <ac:picMkLst>
            <pc:docMk/>
            <pc:sldMk cId="835069557" sldId="439"/>
            <ac:picMk id="17" creationId="{B83FC5A0-7985-7ED8-90B3-B19A21338BE7}"/>
          </ac:picMkLst>
        </pc:picChg>
        <pc:picChg chg="add mod modCrop">
          <ac:chgData name="铭 林" userId="b5e415e8136042ef" providerId="LiveId" clId="{D436A2AA-F198-4850-9EC7-C972E106DDE9}" dt="2024-08-08T09:59:28.890" v="16429" actId="1076"/>
          <ac:picMkLst>
            <pc:docMk/>
            <pc:sldMk cId="835069557" sldId="439"/>
            <ac:picMk id="19" creationId="{EDBEB7CB-8438-35C0-4859-114303C8F3AA}"/>
          </ac:picMkLst>
        </pc:picChg>
      </pc:sldChg>
      <pc:sldChg chg="addSp delSp modSp new mod modNotesTx">
        <pc:chgData name="铭 林" userId="b5e415e8136042ef" providerId="LiveId" clId="{D436A2AA-F198-4850-9EC7-C972E106DDE9}" dt="2024-08-09T05:20:43.731" v="17935" actId="20577"/>
        <pc:sldMkLst>
          <pc:docMk/>
          <pc:sldMk cId="3063634642" sldId="440"/>
        </pc:sldMkLst>
        <pc:spChg chg="del">
          <ac:chgData name="铭 林" userId="b5e415e8136042ef" providerId="LiveId" clId="{D436A2AA-F198-4850-9EC7-C972E106DDE9}" dt="2024-08-07T02:47:45.319" v="13836" actId="478"/>
          <ac:spMkLst>
            <pc:docMk/>
            <pc:sldMk cId="3063634642" sldId="440"/>
            <ac:spMk id="3" creationId="{3DA1D757-974A-672A-B26D-5D14DBB19F40}"/>
          </ac:spMkLst>
        </pc:spChg>
        <pc:spChg chg="del">
          <ac:chgData name="铭 林" userId="b5e415e8136042ef" providerId="LiveId" clId="{D436A2AA-F198-4850-9EC7-C972E106DDE9}" dt="2024-08-07T02:47:47.341" v="13837" actId="478"/>
          <ac:spMkLst>
            <pc:docMk/>
            <pc:sldMk cId="3063634642" sldId="440"/>
            <ac:spMk id="4" creationId="{EE66F0C3-32EB-EF57-5BC6-923F78D79379}"/>
          </ac:spMkLst>
        </pc:spChg>
        <pc:spChg chg="add mod">
          <ac:chgData name="铭 林" userId="b5e415e8136042ef" providerId="LiveId" clId="{D436A2AA-F198-4850-9EC7-C972E106DDE9}" dt="2024-08-07T02:52:55.546" v="13940" actId="164"/>
          <ac:spMkLst>
            <pc:docMk/>
            <pc:sldMk cId="3063634642" sldId="440"/>
            <ac:spMk id="7" creationId="{1C7D4F12-83FB-60A4-4B34-BBF600AF6326}"/>
          </ac:spMkLst>
        </pc:spChg>
        <pc:spChg chg="add del mod">
          <ac:chgData name="铭 林" userId="b5e415e8136042ef" providerId="LiveId" clId="{D436A2AA-F198-4850-9EC7-C972E106DDE9}" dt="2024-08-07T03:17:44.833" v="14110" actId="478"/>
          <ac:spMkLst>
            <pc:docMk/>
            <pc:sldMk cId="3063634642" sldId="440"/>
            <ac:spMk id="11" creationId="{C15FF282-5496-C956-EE12-175B7428402A}"/>
          </ac:spMkLst>
        </pc:spChg>
        <pc:spChg chg="add mod">
          <ac:chgData name="铭 林" userId="b5e415e8136042ef" providerId="LiveId" clId="{D436A2AA-F198-4850-9EC7-C972E106DDE9}" dt="2024-08-07T03:18:10.591" v="14123" actId="20577"/>
          <ac:spMkLst>
            <pc:docMk/>
            <pc:sldMk cId="3063634642" sldId="440"/>
            <ac:spMk id="13" creationId="{5E4011AD-EF21-E124-0C16-0C1C648A1020}"/>
          </ac:spMkLst>
        </pc:spChg>
        <pc:spChg chg="add mod">
          <ac:chgData name="铭 林" userId="b5e415e8136042ef" providerId="LiveId" clId="{D436A2AA-F198-4850-9EC7-C972E106DDE9}" dt="2024-08-07T02:53:09.378" v="13944" actId="1076"/>
          <ac:spMkLst>
            <pc:docMk/>
            <pc:sldMk cId="3063634642" sldId="440"/>
            <ac:spMk id="18" creationId="{2F87BF50-E4DB-22C2-8A7B-1BCBBC66416F}"/>
          </ac:spMkLst>
        </pc:spChg>
        <pc:grpChg chg="add mod">
          <ac:chgData name="铭 林" userId="b5e415e8136042ef" providerId="LiveId" clId="{D436A2AA-F198-4850-9EC7-C972E106DDE9}" dt="2024-08-07T02:53:23.810" v="13948" actId="14100"/>
          <ac:grpSpMkLst>
            <pc:docMk/>
            <pc:sldMk cId="3063634642" sldId="440"/>
            <ac:grpSpMk id="12" creationId="{063BD854-4193-4481-7BC4-8C29DF75B08A}"/>
          </ac:grpSpMkLst>
        </pc:grpChg>
        <pc:picChg chg="add mod">
          <ac:chgData name="铭 林" userId="b5e415e8136042ef" providerId="LiveId" clId="{D436A2AA-F198-4850-9EC7-C972E106DDE9}" dt="2024-08-09T04:10:24.565" v="17847"/>
          <ac:picMkLst>
            <pc:docMk/>
            <pc:sldMk cId="3063634642" sldId="440"/>
            <ac:picMk id="3" creationId="{837B19BB-D568-1F9E-9F78-120BC42AAFEE}"/>
          </ac:picMkLst>
        </pc:picChg>
        <pc:picChg chg="add del mod">
          <ac:chgData name="铭 林" userId="b5e415e8136042ef" providerId="LiveId" clId="{D436A2AA-F198-4850-9EC7-C972E106DDE9}" dt="2024-08-09T04:10:24.411" v="17846" actId="478"/>
          <ac:picMkLst>
            <pc:docMk/>
            <pc:sldMk cId="3063634642" sldId="440"/>
            <ac:picMk id="5" creationId="{3AADA5CE-5890-3B70-3CB0-DC3EA0E85EA5}"/>
          </ac:picMkLst>
        </pc:picChg>
        <pc:picChg chg="add mod">
          <ac:chgData name="铭 林" userId="b5e415e8136042ef" providerId="LiveId" clId="{D436A2AA-F198-4850-9EC7-C972E106DDE9}" dt="2024-08-07T02:52:55.546" v="13940" actId="164"/>
          <ac:picMkLst>
            <pc:docMk/>
            <pc:sldMk cId="3063634642" sldId="440"/>
            <ac:picMk id="8" creationId="{0750C5A1-BE28-E843-C6AD-63261913EA48}"/>
          </ac:picMkLst>
        </pc:picChg>
        <pc:picChg chg="add mod modCrop">
          <ac:chgData name="铭 林" userId="b5e415e8136042ef" providerId="LiveId" clId="{D436A2AA-F198-4850-9EC7-C972E106DDE9}" dt="2024-08-07T03:17:52.302" v="14113" actId="14100"/>
          <ac:picMkLst>
            <pc:docMk/>
            <pc:sldMk cId="3063634642" sldId="440"/>
            <ac:picMk id="10" creationId="{1F4219F6-C0B7-E2C8-AA7E-A8A2FF8279C4}"/>
          </ac:picMkLst>
        </pc:picChg>
        <pc:picChg chg="add mod modCrop">
          <ac:chgData name="铭 林" userId="b5e415e8136042ef" providerId="LiveId" clId="{D436A2AA-F198-4850-9EC7-C972E106DDE9}" dt="2024-08-07T03:32:08.731" v="14400" actId="1076"/>
          <ac:picMkLst>
            <pc:docMk/>
            <pc:sldMk cId="3063634642" sldId="440"/>
            <ac:picMk id="17" creationId="{53DA44F1-D45A-D7F2-BCA6-B78D2CC9E569}"/>
          </ac:picMkLst>
        </pc:picChg>
        <pc:picChg chg="add mod">
          <ac:chgData name="铭 林" userId="b5e415e8136042ef" providerId="LiveId" clId="{D436A2AA-F198-4850-9EC7-C972E106DDE9}" dt="2024-08-07T03:27:43.350" v="14382" actId="1076"/>
          <ac:picMkLst>
            <pc:docMk/>
            <pc:sldMk cId="3063634642" sldId="440"/>
            <ac:picMk id="20" creationId="{798411EC-F2CE-6BE9-6547-97B5637A3DD7}"/>
          </ac:picMkLst>
        </pc:picChg>
        <pc:picChg chg="add del mod">
          <ac:chgData name="铭 林" userId="b5e415e8136042ef" providerId="LiveId" clId="{D436A2AA-F198-4850-9EC7-C972E106DDE9}" dt="2024-08-07T03:32:04.519" v="14399" actId="478"/>
          <ac:picMkLst>
            <pc:docMk/>
            <pc:sldMk cId="3063634642" sldId="440"/>
            <ac:picMk id="21" creationId="{5648E260-D04F-55BC-0442-9BF1FC941E16}"/>
          </ac:picMkLst>
        </pc:picChg>
        <pc:picChg chg="add del">
          <ac:chgData name="铭 林" userId="b5e415e8136042ef" providerId="LiveId" clId="{D436A2AA-F198-4850-9EC7-C972E106DDE9}" dt="2024-08-07T03:31:31.866" v="14397" actId="22"/>
          <ac:picMkLst>
            <pc:docMk/>
            <pc:sldMk cId="3063634642" sldId="440"/>
            <ac:picMk id="23" creationId="{59AADE61-16DF-A762-F9D0-46F0188C152E}"/>
          </ac:picMkLst>
        </pc:picChg>
        <pc:cxnChg chg="add mod">
          <ac:chgData name="铭 林" userId="b5e415e8136042ef" providerId="LiveId" clId="{D436A2AA-F198-4850-9EC7-C972E106DDE9}" dt="2024-08-07T03:27:49.590" v="14383" actId="14100"/>
          <ac:cxnSpMkLst>
            <pc:docMk/>
            <pc:sldMk cId="3063634642" sldId="440"/>
            <ac:cxnSpMk id="6" creationId="{5D0879BA-E03D-D03D-A490-F9B1BD50FEA8}"/>
          </ac:cxnSpMkLst>
        </pc:cxnChg>
      </pc:sldChg>
      <pc:sldChg chg="addSp delSp modSp new mod ord modNotesTx">
        <pc:chgData name="铭 林" userId="b5e415e8136042ef" providerId="LiveId" clId="{D436A2AA-F198-4850-9EC7-C972E106DDE9}" dt="2024-08-09T08:55:17.269" v="18301"/>
        <pc:sldMkLst>
          <pc:docMk/>
          <pc:sldMk cId="586937599" sldId="441"/>
        </pc:sldMkLst>
        <pc:spChg chg="mod">
          <ac:chgData name="铭 林" userId="b5e415e8136042ef" providerId="LiveId" clId="{D436A2AA-F198-4850-9EC7-C972E106DDE9}" dt="2024-08-08T14:22:30.387" v="17003" actId="27636"/>
          <ac:spMkLst>
            <pc:docMk/>
            <pc:sldMk cId="586937599" sldId="441"/>
            <ac:spMk id="2" creationId="{C6EC73F8-E7B9-A289-B8A2-3F9BFE6605C1}"/>
          </ac:spMkLst>
        </pc:spChg>
        <pc:spChg chg="add mod">
          <ac:chgData name="铭 林" userId="b5e415e8136042ef" providerId="LiveId" clId="{D436A2AA-F198-4850-9EC7-C972E106DDE9}" dt="2024-08-09T04:03:54.741" v="17842" actId="1037"/>
          <ac:spMkLst>
            <pc:docMk/>
            <pc:sldMk cId="586937599" sldId="441"/>
            <ac:spMk id="3" creationId="{EBD3A1D5-F9F8-40D4-11A0-D2853C6B30FD}"/>
          </ac:spMkLst>
        </pc:spChg>
        <pc:spChg chg="del">
          <ac:chgData name="铭 林" userId="b5e415e8136042ef" providerId="LiveId" clId="{D436A2AA-F198-4850-9EC7-C972E106DDE9}" dt="2024-08-08T07:28:59.847" v="15661" actId="478"/>
          <ac:spMkLst>
            <pc:docMk/>
            <pc:sldMk cId="586937599" sldId="441"/>
            <ac:spMk id="3" creationId="{FA226D39-E8F3-0BEA-09C5-8526DBDAFCFC}"/>
          </ac:spMkLst>
        </pc:spChg>
        <pc:spChg chg="add del mod">
          <ac:chgData name="铭 林" userId="b5e415e8136042ef" providerId="LiveId" clId="{D436A2AA-F198-4850-9EC7-C972E106DDE9}" dt="2024-08-08T11:18:24.044" v="16454" actId="478"/>
          <ac:spMkLst>
            <pc:docMk/>
            <pc:sldMk cId="586937599" sldId="441"/>
            <ac:spMk id="4" creationId="{0DA9875F-21FC-5CDF-D7A4-5AE656EFCEA0}"/>
          </ac:spMkLst>
        </pc:spChg>
        <pc:spChg chg="del">
          <ac:chgData name="铭 林" userId="b5e415e8136042ef" providerId="LiveId" clId="{D436A2AA-F198-4850-9EC7-C972E106DDE9}" dt="2024-08-08T07:29:01.204" v="15662" actId="478"/>
          <ac:spMkLst>
            <pc:docMk/>
            <pc:sldMk cId="586937599" sldId="441"/>
            <ac:spMk id="4" creationId="{AAB47704-7BA2-CB49-4028-5815429209C2}"/>
          </ac:spMkLst>
        </pc:spChg>
        <pc:spChg chg="add del mod">
          <ac:chgData name="铭 林" userId="b5e415e8136042ef" providerId="LiveId" clId="{D436A2AA-F198-4850-9EC7-C972E106DDE9}" dt="2024-08-08T11:18:23.072" v="16453" actId="478"/>
          <ac:spMkLst>
            <pc:docMk/>
            <pc:sldMk cId="586937599" sldId="441"/>
            <ac:spMk id="6" creationId="{4278D27A-2DE5-A4EF-041B-F8A9D4F0FBA7}"/>
          </ac:spMkLst>
        </pc:spChg>
        <pc:spChg chg="add mod">
          <ac:chgData name="铭 林" userId="b5e415e8136042ef" providerId="LiveId" clId="{D436A2AA-F198-4850-9EC7-C972E106DDE9}" dt="2024-08-08T07:29:46.289" v="15665" actId="767"/>
          <ac:spMkLst>
            <pc:docMk/>
            <pc:sldMk cId="586937599" sldId="441"/>
            <ac:spMk id="6" creationId="{D52D8891-B2D6-6482-A5DA-1E626A404319}"/>
          </ac:spMkLst>
        </pc:spChg>
        <pc:spChg chg="add del mod">
          <ac:chgData name="铭 林" userId="b5e415e8136042ef" providerId="LiveId" clId="{D436A2AA-F198-4850-9EC7-C972E106DDE9}" dt="2024-08-08T11:18:44.505" v="16457" actId="478"/>
          <ac:spMkLst>
            <pc:docMk/>
            <pc:sldMk cId="586937599" sldId="441"/>
            <ac:spMk id="7" creationId="{81D439E4-BA9E-7C94-9694-E2464ECCD237}"/>
          </ac:spMkLst>
        </pc:spChg>
        <pc:spChg chg="add del mod">
          <ac:chgData name="铭 林" userId="b5e415e8136042ef" providerId="LiveId" clId="{D436A2AA-F198-4850-9EC7-C972E106DDE9}" dt="2024-08-08T11:18:21.970" v="16452" actId="478"/>
          <ac:spMkLst>
            <pc:docMk/>
            <pc:sldMk cId="586937599" sldId="441"/>
            <ac:spMk id="8" creationId="{121AFCB1-B69C-B776-D446-6A3FBF727B1B}"/>
          </ac:spMkLst>
        </pc:spChg>
        <pc:spChg chg="add del">
          <ac:chgData name="铭 林" userId="b5e415e8136042ef" providerId="LiveId" clId="{D436A2AA-F198-4850-9EC7-C972E106DDE9}" dt="2024-08-08T07:32:09.120" v="15690" actId="22"/>
          <ac:spMkLst>
            <pc:docMk/>
            <pc:sldMk cId="586937599" sldId="441"/>
            <ac:spMk id="9" creationId="{3E3087E6-47C3-5767-5BF0-AA09211F547D}"/>
          </ac:spMkLst>
        </pc:spChg>
        <pc:spChg chg="add del mod">
          <ac:chgData name="铭 林" userId="b5e415e8136042ef" providerId="LiveId" clId="{D436A2AA-F198-4850-9EC7-C972E106DDE9}" dt="2024-08-08T11:18:27.298" v="16455" actId="478"/>
          <ac:spMkLst>
            <pc:docMk/>
            <pc:sldMk cId="586937599" sldId="441"/>
            <ac:spMk id="11" creationId="{90780442-E66B-C0F8-6E42-DB61DFAC3BE9}"/>
          </ac:spMkLst>
        </pc:spChg>
        <pc:spChg chg="add del mod">
          <ac:chgData name="铭 林" userId="b5e415e8136042ef" providerId="LiveId" clId="{D436A2AA-F198-4850-9EC7-C972E106DDE9}" dt="2024-08-08T07:32:27.618" v="15697"/>
          <ac:spMkLst>
            <pc:docMk/>
            <pc:sldMk cId="586937599" sldId="441"/>
            <ac:spMk id="12" creationId="{A26BC32B-EF2E-B1FB-869D-5B4E6AB9F058}"/>
          </ac:spMkLst>
        </pc:spChg>
        <pc:spChg chg="add del">
          <ac:chgData name="铭 林" userId="b5e415e8136042ef" providerId="LiveId" clId="{D436A2AA-F198-4850-9EC7-C972E106DDE9}" dt="2024-08-08T07:32:34.415" v="15701" actId="22"/>
          <ac:spMkLst>
            <pc:docMk/>
            <pc:sldMk cId="586937599" sldId="441"/>
            <ac:spMk id="14" creationId="{F73F6EB6-8DA2-D560-1DF5-86D5F6C92E40}"/>
          </ac:spMkLst>
        </pc:spChg>
        <pc:spChg chg="add del mod">
          <ac:chgData name="铭 林" userId="b5e415e8136042ef" providerId="LiveId" clId="{D436A2AA-F198-4850-9EC7-C972E106DDE9}" dt="2024-08-08T14:23:43.609" v="17057"/>
          <ac:spMkLst>
            <pc:docMk/>
            <pc:sldMk cId="586937599" sldId="441"/>
            <ac:spMk id="16" creationId="{0FB678B3-BDAD-A188-5C23-83A1EABFF002}"/>
          </ac:spMkLst>
        </pc:spChg>
        <pc:spChg chg="add del">
          <ac:chgData name="铭 林" userId="b5e415e8136042ef" providerId="LiveId" clId="{D436A2AA-F198-4850-9EC7-C972E106DDE9}" dt="2024-08-08T07:44:24.888" v="15755" actId="22"/>
          <ac:spMkLst>
            <pc:docMk/>
            <pc:sldMk cId="586937599" sldId="441"/>
            <ac:spMk id="16" creationId="{9A75477D-E464-DDFB-8D66-AD8107BA702C}"/>
          </ac:spMkLst>
        </pc:spChg>
        <pc:spChg chg="add del mod">
          <ac:chgData name="铭 林" userId="b5e415e8136042ef" providerId="LiveId" clId="{D436A2AA-F198-4850-9EC7-C972E106DDE9}" dt="2024-08-08T09:24:57.907" v="16216"/>
          <ac:spMkLst>
            <pc:docMk/>
            <pc:sldMk cId="586937599" sldId="441"/>
            <ac:spMk id="18" creationId="{3BC94515-3329-4D92-8733-0FEB4BD4CF18}"/>
          </ac:spMkLst>
        </pc:spChg>
        <pc:spChg chg="add mod">
          <ac:chgData name="铭 林" userId="b5e415e8136042ef" providerId="LiveId" clId="{D436A2AA-F198-4850-9EC7-C972E106DDE9}" dt="2024-08-08T14:27:49.238" v="17176" actId="1076"/>
          <ac:spMkLst>
            <pc:docMk/>
            <pc:sldMk cId="586937599" sldId="441"/>
            <ac:spMk id="22" creationId="{1563FCF7-8405-F37D-1CFA-2635D6DF31A0}"/>
          </ac:spMkLst>
        </pc:spChg>
        <pc:spChg chg="add mod">
          <ac:chgData name="铭 林" userId="b5e415e8136042ef" providerId="LiveId" clId="{D436A2AA-F198-4850-9EC7-C972E106DDE9}" dt="2024-08-08T14:27:49.238" v="17176" actId="1076"/>
          <ac:spMkLst>
            <pc:docMk/>
            <pc:sldMk cId="586937599" sldId="441"/>
            <ac:spMk id="23" creationId="{A61CE620-053D-641B-4488-BEBB9BDAE28A}"/>
          </ac:spMkLst>
        </pc:spChg>
        <pc:spChg chg="add mod">
          <ac:chgData name="铭 林" userId="b5e415e8136042ef" providerId="LiveId" clId="{D436A2AA-F198-4850-9EC7-C972E106DDE9}" dt="2024-08-08T14:28:35.902" v="17212" actId="1076"/>
          <ac:spMkLst>
            <pc:docMk/>
            <pc:sldMk cId="586937599" sldId="441"/>
            <ac:spMk id="28" creationId="{B79EA5E1-39C5-3354-F5DB-D80425B1AD9D}"/>
          </ac:spMkLst>
        </pc:spChg>
        <pc:spChg chg="add mod">
          <ac:chgData name="铭 林" userId="b5e415e8136042ef" providerId="LiveId" clId="{D436A2AA-F198-4850-9EC7-C972E106DDE9}" dt="2024-08-08T14:28:47.685" v="17214" actId="14100"/>
          <ac:spMkLst>
            <pc:docMk/>
            <pc:sldMk cId="586937599" sldId="441"/>
            <ac:spMk id="29" creationId="{07CA697E-6E44-7821-9052-9B32A46B4BC4}"/>
          </ac:spMkLst>
        </pc:spChg>
        <pc:picChg chg="add del mod">
          <ac:chgData name="铭 林" userId="b5e415e8136042ef" providerId="LiveId" clId="{D436A2AA-F198-4850-9EC7-C972E106DDE9}" dt="2024-08-08T11:18:43.556" v="16456" actId="478"/>
          <ac:picMkLst>
            <pc:docMk/>
            <pc:sldMk cId="586937599" sldId="441"/>
            <ac:picMk id="5" creationId="{3292A597-76A6-C395-37D3-3FEAA2925506}"/>
          </ac:picMkLst>
        </pc:picChg>
        <pc:picChg chg="add mod">
          <ac:chgData name="铭 林" userId="b5e415e8136042ef" providerId="LiveId" clId="{D436A2AA-F198-4850-9EC7-C972E106DDE9}" dt="2024-08-08T10:00:42.461" v="16443" actId="1076"/>
          <ac:picMkLst>
            <pc:docMk/>
            <pc:sldMk cId="586937599" sldId="441"/>
            <ac:picMk id="10" creationId="{0298C7A0-D606-1D11-A956-491DE4957CB6}"/>
          </ac:picMkLst>
        </pc:picChg>
        <pc:picChg chg="add mod">
          <ac:chgData name="铭 林" userId="b5e415e8136042ef" providerId="LiveId" clId="{D436A2AA-F198-4850-9EC7-C972E106DDE9}" dt="2024-08-08T14:27:49.238" v="17176" actId="1076"/>
          <ac:picMkLst>
            <pc:docMk/>
            <pc:sldMk cId="586937599" sldId="441"/>
            <ac:picMk id="13" creationId="{FDDF22E0-B381-6BA1-4FDC-CFCE6600E27A}"/>
          </ac:picMkLst>
        </pc:picChg>
        <pc:picChg chg="add mod modCrop">
          <ac:chgData name="铭 林" userId="b5e415e8136042ef" providerId="LiveId" clId="{D436A2AA-F198-4850-9EC7-C972E106DDE9}" dt="2024-08-08T14:27:49.238" v="17176" actId="1076"/>
          <ac:picMkLst>
            <pc:docMk/>
            <pc:sldMk cId="586937599" sldId="441"/>
            <ac:picMk id="15" creationId="{A45633F8-199E-060B-A4E5-C1D47E61F624}"/>
          </ac:picMkLst>
        </pc:picChg>
        <pc:picChg chg="add mod modCrop">
          <ac:chgData name="铭 林" userId="b5e415e8136042ef" providerId="LiveId" clId="{D436A2AA-F198-4850-9EC7-C972E106DDE9}" dt="2024-08-09T04:03:11.472" v="17822" actId="732"/>
          <ac:picMkLst>
            <pc:docMk/>
            <pc:sldMk cId="586937599" sldId="441"/>
            <ac:picMk id="19" creationId="{DD9C1A17-4309-D8CF-6CBF-D67827DEBBD3}"/>
          </ac:picMkLst>
        </pc:picChg>
        <pc:picChg chg="add mod modCrop">
          <ac:chgData name="铭 林" userId="b5e415e8136042ef" providerId="LiveId" clId="{D436A2AA-F198-4850-9EC7-C972E106DDE9}" dt="2024-08-08T14:28:06.850" v="17178" actId="1076"/>
          <ac:picMkLst>
            <pc:docMk/>
            <pc:sldMk cId="586937599" sldId="441"/>
            <ac:picMk id="21" creationId="{FAA65862-171B-2DAE-7080-9172F7AC52CA}"/>
          </ac:picMkLst>
        </pc:picChg>
        <pc:picChg chg="add mod">
          <ac:chgData name="铭 林" userId="b5e415e8136042ef" providerId="LiveId" clId="{D436A2AA-F198-4850-9EC7-C972E106DDE9}" dt="2024-08-08T14:28:06.850" v="17178" actId="1076"/>
          <ac:picMkLst>
            <pc:docMk/>
            <pc:sldMk cId="586937599" sldId="441"/>
            <ac:picMk id="25" creationId="{EEE1502C-285C-1121-2B16-C52213E3277E}"/>
          </ac:picMkLst>
        </pc:picChg>
        <pc:picChg chg="add mod">
          <ac:chgData name="铭 林" userId="b5e415e8136042ef" providerId="LiveId" clId="{D436A2AA-F198-4850-9EC7-C972E106DDE9}" dt="2024-08-08T14:28:06.850" v="17178" actId="1076"/>
          <ac:picMkLst>
            <pc:docMk/>
            <pc:sldMk cId="586937599" sldId="441"/>
            <ac:picMk id="27" creationId="{EE75B24F-DB34-3EF6-728C-53A13073795E}"/>
          </ac:picMkLst>
        </pc:picChg>
      </pc:sldChg>
      <pc:sldChg chg="new del ord">
        <pc:chgData name="铭 林" userId="b5e415e8136042ef" providerId="LiveId" clId="{D436A2AA-F198-4850-9EC7-C972E106DDE9}" dt="2024-08-08T14:16:20.318" v="16859" actId="47"/>
        <pc:sldMkLst>
          <pc:docMk/>
          <pc:sldMk cId="692208574" sldId="442"/>
        </pc:sldMkLst>
      </pc:sldChg>
      <pc:sldMasterChg chg="modSldLayout">
        <pc:chgData name="铭 林" userId="b5e415e8136042ef" providerId="LiveId" clId="{D436A2AA-F198-4850-9EC7-C972E106DDE9}" dt="2024-08-06T08:28:26.395" v="10173" actId="1076"/>
        <pc:sldMasterMkLst>
          <pc:docMk/>
          <pc:sldMasterMk cId="3515892240" sldId="2147483658"/>
        </pc:sldMasterMkLst>
        <pc:sldLayoutChg chg="modSp mod">
          <pc:chgData name="铭 林" userId="b5e415e8136042ef" providerId="LiveId" clId="{D436A2AA-F198-4850-9EC7-C972E106DDE9}" dt="2024-07-26T08:08:40.217" v="527" actId="1076"/>
          <pc:sldLayoutMkLst>
            <pc:docMk/>
            <pc:sldMasterMk cId="3515892240" sldId="2147483658"/>
            <pc:sldLayoutMk cId="518089260" sldId="2147483698"/>
          </pc:sldLayoutMkLst>
          <pc:spChg chg="mod">
            <ac:chgData name="铭 林" userId="b5e415e8136042ef" providerId="LiveId" clId="{D436A2AA-F198-4850-9EC7-C972E106DDE9}" dt="2024-07-26T08:08:40.217" v="527" actId="1076"/>
            <ac:spMkLst>
              <pc:docMk/>
              <pc:sldMasterMk cId="3515892240" sldId="2147483658"/>
              <pc:sldLayoutMk cId="518089260" sldId="2147483698"/>
              <ac:spMk id="2" creationId="{186153BD-9D2B-47EB-3553-1D3F6663B2A3}"/>
            </ac:spMkLst>
          </pc:spChg>
          <pc:spChg chg="mod">
            <ac:chgData name="铭 林" userId="b5e415e8136042ef" providerId="LiveId" clId="{D436A2AA-F198-4850-9EC7-C972E106DDE9}" dt="2024-07-26T08:08:34.528" v="525" actId="1076"/>
            <ac:spMkLst>
              <pc:docMk/>
              <pc:sldMasterMk cId="3515892240" sldId="2147483658"/>
              <pc:sldLayoutMk cId="518089260" sldId="2147483698"/>
              <ac:spMk id="12" creationId="{39F93F26-ED5C-E74E-BFBD-E3054DC1B9C1}"/>
            </ac:spMkLst>
          </pc:spChg>
          <pc:cxnChg chg="mod">
            <ac:chgData name="铭 林" userId="b5e415e8136042ef" providerId="LiveId" clId="{D436A2AA-F198-4850-9EC7-C972E106DDE9}" dt="2024-07-26T08:08:36.778" v="526" actId="1076"/>
            <ac:cxnSpMkLst>
              <pc:docMk/>
              <pc:sldMasterMk cId="3515892240" sldId="2147483658"/>
              <pc:sldLayoutMk cId="518089260" sldId="2147483698"/>
              <ac:cxnSpMk id="4" creationId="{979826C1-7A52-DA25-F422-EE62DED7D1B6}"/>
            </ac:cxnSpMkLst>
          </pc:cxnChg>
        </pc:sldLayoutChg>
        <pc:sldLayoutChg chg="modSp mod">
          <pc:chgData name="铭 林" userId="b5e415e8136042ef" providerId="LiveId" clId="{D436A2AA-F198-4850-9EC7-C972E106DDE9}" dt="2024-08-05T15:14:24.556" v="8839" actId="1076"/>
          <pc:sldLayoutMkLst>
            <pc:docMk/>
            <pc:sldMasterMk cId="3515892240" sldId="2147483658"/>
            <pc:sldLayoutMk cId="1402964143" sldId="2147483701"/>
          </pc:sldLayoutMkLst>
          <pc:spChg chg="mod">
            <ac:chgData name="铭 林" userId="b5e415e8136042ef" providerId="LiveId" clId="{D436A2AA-F198-4850-9EC7-C972E106DDE9}" dt="2024-07-26T08:07:38.261" v="516" actId="16037"/>
            <ac:spMkLst>
              <pc:docMk/>
              <pc:sldMasterMk cId="3515892240" sldId="2147483658"/>
              <pc:sldLayoutMk cId="1402964143" sldId="2147483701"/>
              <ac:spMk id="2" creationId="{F6FE0DC0-B0D7-F4D6-8038-177AD7A8C211}"/>
            </ac:spMkLst>
          </pc:spChg>
          <pc:spChg chg="mod">
            <ac:chgData name="铭 林" userId="b5e415e8136042ef" providerId="LiveId" clId="{D436A2AA-F198-4850-9EC7-C972E106DDE9}" dt="2024-07-26T08:27:10.847" v="726" actId="1076"/>
            <ac:spMkLst>
              <pc:docMk/>
              <pc:sldMasterMk cId="3515892240" sldId="2147483658"/>
              <pc:sldLayoutMk cId="1402964143" sldId="2147483701"/>
              <ac:spMk id="32" creationId="{467E05B6-B7CB-1E4F-96BA-4B8CFE8B63D9}"/>
            </ac:spMkLst>
          </pc:spChg>
          <pc:cxnChg chg="mod">
            <ac:chgData name="铭 林" userId="b5e415e8136042ef" providerId="LiveId" clId="{D436A2AA-F198-4850-9EC7-C972E106DDE9}" dt="2024-08-05T15:14:24.556" v="8839" actId="1076"/>
            <ac:cxnSpMkLst>
              <pc:docMk/>
              <pc:sldMasterMk cId="3515892240" sldId="2147483658"/>
              <pc:sldLayoutMk cId="1402964143" sldId="2147483701"/>
              <ac:cxnSpMk id="9" creationId="{C57F1500-1A16-D1EF-4F0C-030852B291FC}"/>
            </ac:cxnSpMkLst>
          </pc:cxnChg>
        </pc:sldLayoutChg>
        <pc:sldLayoutChg chg="modSp mod">
          <pc:chgData name="铭 林" userId="b5e415e8136042ef" providerId="LiveId" clId="{D436A2AA-F198-4850-9EC7-C972E106DDE9}" dt="2024-08-02T03:54:21.812" v="4379" actId="1076"/>
          <pc:sldLayoutMkLst>
            <pc:docMk/>
            <pc:sldMasterMk cId="3515892240" sldId="2147483658"/>
            <pc:sldLayoutMk cId="310410957" sldId="2147483704"/>
          </pc:sldLayoutMkLst>
          <pc:spChg chg="mod">
            <ac:chgData name="铭 林" userId="b5e415e8136042ef" providerId="LiveId" clId="{D436A2AA-F198-4850-9EC7-C972E106DDE9}" dt="2024-08-02T03:54:18.130" v="4377" actId="1076"/>
            <ac:spMkLst>
              <pc:docMk/>
              <pc:sldMasterMk cId="3515892240" sldId="2147483658"/>
              <pc:sldLayoutMk cId="310410957" sldId="2147483704"/>
              <ac:spMk id="16" creationId="{109B023A-F28F-184D-BA48-3F1C0502AE0A}"/>
            </ac:spMkLst>
          </pc:spChg>
          <pc:cxnChg chg="mod">
            <ac:chgData name="铭 林" userId="b5e415e8136042ef" providerId="LiveId" clId="{D436A2AA-F198-4850-9EC7-C972E106DDE9}" dt="2024-08-02T03:54:21.812" v="4379" actId="1076"/>
            <ac:cxnSpMkLst>
              <pc:docMk/>
              <pc:sldMasterMk cId="3515892240" sldId="2147483658"/>
              <pc:sldLayoutMk cId="310410957" sldId="2147483704"/>
              <ac:cxnSpMk id="4" creationId="{E66081BA-9135-73B1-DCE5-77FD12431F13}"/>
            </ac:cxnSpMkLst>
          </pc:cxnChg>
        </pc:sldLayoutChg>
        <pc:sldLayoutChg chg="modSp mod">
          <pc:chgData name="铭 林" userId="b5e415e8136042ef" providerId="LiveId" clId="{D436A2AA-F198-4850-9EC7-C972E106DDE9}" dt="2024-08-06T08:28:26.395" v="10173" actId="1076"/>
          <pc:sldLayoutMkLst>
            <pc:docMk/>
            <pc:sldMasterMk cId="3515892240" sldId="2147483658"/>
            <pc:sldLayoutMk cId="649744719" sldId="2147483705"/>
          </pc:sldLayoutMkLst>
          <pc:spChg chg="mod">
            <ac:chgData name="铭 林" userId="b5e415e8136042ef" providerId="LiveId" clId="{D436A2AA-F198-4850-9EC7-C972E106DDE9}" dt="2024-08-06T08:28:26.395" v="10173" actId="1076"/>
            <ac:spMkLst>
              <pc:docMk/>
              <pc:sldMasterMk cId="3515892240" sldId="2147483658"/>
              <pc:sldLayoutMk cId="649744719" sldId="2147483705"/>
              <ac:spMk id="16" creationId="{109B023A-F28F-184D-BA48-3F1C0502AE0A}"/>
            </ac:spMkLst>
          </pc:spChg>
          <pc:cxnChg chg="mod">
            <ac:chgData name="铭 林" userId="b5e415e8136042ef" providerId="LiveId" clId="{D436A2AA-F198-4850-9EC7-C972E106DDE9}" dt="2024-08-06T08:28:14.735" v="10168" actId="1076"/>
            <ac:cxnSpMkLst>
              <pc:docMk/>
              <pc:sldMasterMk cId="3515892240" sldId="2147483658"/>
              <pc:sldLayoutMk cId="649744719" sldId="2147483705"/>
              <ac:cxnSpMk id="4" creationId="{E66081BA-9135-73B1-DCE5-77FD12431F13}"/>
            </ac:cxnSpMkLst>
          </pc:cxnChg>
        </pc:sldLayoutChg>
        <pc:sldLayoutChg chg="modSp mod">
          <pc:chgData name="铭 林" userId="b5e415e8136042ef" providerId="LiveId" clId="{D436A2AA-F198-4850-9EC7-C972E106DDE9}" dt="2024-08-02T03:52:52.488" v="4345" actId="1076"/>
          <pc:sldLayoutMkLst>
            <pc:docMk/>
            <pc:sldMasterMk cId="3515892240" sldId="2147483658"/>
            <pc:sldLayoutMk cId="941056953" sldId="2147483709"/>
          </pc:sldLayoutMkLst>
          <pc:spChg chg="mod">
            <ac:chgData name="铭 林" userId="b5e415e8136042ef" providerId="LiveId" clId="{D436A2AA-F198-4850-9EC7-C972E106DDE9}" dt="2024-08-02T03:52:52.488" v="4345" actId="1076"/>
            <ac:spMkLst>
              <pc:docMk/>
              <pc:sldMasterMk cId="3515892240" sldId="2147483658"/>
              <pc:sldLayoutMk cId="941056953" sldId="2147483709"/>
              <ac:spMk id="16" creationId="{109B023A-F28F-184D-BA48-3F1C0502AE0A}"/>
            </ac:spMkLst>
          </pc:spChg>
          <pc:cxnChg chg="mod">
            <ac:chgData name="铭 林" userId="b5e415e8136042ef" providerId="LiveId" clId="{D436A2AA-F198-4850-9EC7-C972E106DDE9}" dt="2024-08-02T03:52:50.213" v="4344" actId="1076"/>
            <ac:cxnSpMkLst>
              <pc:docMk/>
              <pc:sldMasterMk cId="3515892240" sldId="2147483658"/>
              <pc:sldLayoutMk cId="941056953" sldId="2147483709"/>
              <ac:cxnSpMk id="4" creationId="{E66081BA-9135-73B1-DCE5-77FD12431F13}"/>
            </ac:cxnSpMkLst>
          </pc:cxnChg>
        </pc:sldLayoutChg>
      </pc:sldMasterChg>
    </pc:docChg>
  </pc:docChgLst>
  <pc:docChgLst>
    <pc:chgData name="骋 金" userId="d4a7bd3858c2e8d6" providerId="LiveId" clId="{D8E8DDD1-14C3-4186-98D4-CB487C0367F3}"/>
    <pc:docChg chg="undo custSel modSld">
      <pc:chgData name="骋 金" userId="d4a7bd3858c2e8d6" providerId="LiveId" clId="{D8E8DDD1-14C3-4186-98D4-CB487C0367F3}" dt="2024-08-09T06:57:07.845" v="5333" actId="20577"/>
      <pc:docMkLst>
        <pc:docMk/>
      </pc:docMkLst>
      <pc:sldChg chg="modSp mod modNotesTx">
        <pc:chgData name="骋 金" userId="d4a7bd3858c2e8d6" providerId="LiveId" clId="{D8E8DDD1-14C3-4186-98D4-CB487C0367F3}" dt="2024-08-09T06:57:07.845" v="5333" actId="20577"/>
        <pc:sldMkLst>
          <pc:docMk/>
          <pc:sldMk cId="888484295" sldId="408"/>
        </pc:sldMkLst>
        <pc:spChg chg="mod">
          <ac:chgData name="骋 金" userId="d4a7bd3858c2e8d6" providerId="LiveId" clId="{D8E8DDD1-14C3-4186-98D4-CB487C0367F3}" dt="2024-08-09T06:57:07.845" v="5333" actId="20577"/>
          <ac:spMkLst>
            <pc:docMk/>
            <pc:sldMk cId="888484295" sldId="408"/>
            <ac:spMk id="4" creationId="{16EE0683-B384-47D7-0039-77FB558BB07D}"/>
          </ac:spMkLst>
        </pc:spChg>
      </pc:sldChg>
      <pc:sldChg chg="modNotesTx">
        <pc:chgData name="骋 金" userId="d4a7bd3858c2e8d6" providerId="LiveId" clId="{D8E8DDD1-14C3-4186-98D4-CB487C0367F3}" dt="2024-08-09T02:48:48.172" v="1284" actId="20577"/>
        <pc:sldMkLst>
          <pc:docMk/>
          <pc:sldMk cId="718654068" sldId="421"/>
        </pc:sldMkLst>
      </pc:sldChg>
      <pc:sldChg chg="delSp modSp mod modNotesTx">
        <pc:chgData name="骋 金" userId="d4a7bd3858c2e8d6" providerId="LiveId" clId="{D8E8DDD1-14C3-4186-98D4-CB487C0367F3}" dt="2024-08-09T06:53:34.101" v="5332" actId="1035"/>
        <pc:sldMkLst>
          <pc:docMk/>
          <pc:sldMk cId="3676063443" sldId="423"/>
        </pc:sldMkLst>
        <pc:grpChg chg="del">
          <ac:chgData name="骋 金" userId="d4a7bd3858c2e8d6" providerId="LiveId" clId="{D8E8DDD1-14C3-4186-98D4-CB487C0367F3}" dt="2024-08-09T06:51:28.897" v="5331" actId="478"/>
          <ac:grpSpMkLst>
            <pc:docMk/>
            <pc:sldMk cId="3676063443" sldId="423"/>
            <ac:grpSpMk id="16" creationId="{96483E51-BFCD-A041-1FEF-BBFDD4BE4D31}"/>
          </ac:grpSpMkLst>
        </pc:grpChg>
        <pc:picChg chg="mod">
          <ac:chgData name="骋 金" userId="d4a7bd3858c2e8d6" providerId="LiveId" clId="{D8E8DDD1-14C3-4186-98D4-CB487C0367F3}" dt="2024-08-09T06:53:34.101" v="5332" actId="1035"/>
          <ac:picMkLst>
            <pc:docMk/>
            <pc:sldMk cId="3676063443" sldId="423"/>
            <ac:picMk id="4" creationId="{55388F6B-80C9-2DAF-934B-3827D4370CBC}"/>
          </ac:picMkLst>
        </pc:picChg>
      </pc:sldChg>
      <pc:sldChg chg="modNotesTx">
        <pc:chgData name="骋 金" userId="d4a7bd3858c2e8d6" providerId="LiveId" clId="{D8E8DDD1-14C3-4186-98D4-CB487C0367F3}" dt="2024-08-09T02:50:56.101" v="1474" actId="20577"/>
        <pc:sldMkLst>
          <pc:docMk/>
          <pc:sldMk cId="2668360123" sldId="426"/>
        </pc:sldMkLst>
      </pc:sldChg>
      <pc:sldChg chg="modSp mod modNotesTx">
        <pc:chgData name="骋 金" userId="d4a7bd3858c2e8d6" providerId="LiveId" clId="{D8E8DDD1-14C3-4186-98D4-CB487C0367F3}" dt="2024-08-09T05:05:27.536" v="5130" actId="20577"/>
        <pc:sldMkLst>
          <pc:docMk/>
          <pc:sldMk cId="1466687171" sldId="435"/>
        </pc:sldMkLst>
        <pc:spChg chg="mod">
          <ac:chgData name="骋 金" userId="d4a7bd3858c2e8d6" providerId="LiveId" clId="{D8E8DDD1-14C3-4186-98D4-CB487C0367F3}" dt="2024-08-09T05:05:27.536" v="5130" actId="20577"/>
          <ac:spMkLst>
            <pc:docMk/>
            <pc:sldMk cId="1466687171" sldId="435"/>
            <ac:spMk id="5" creationId="{8A998D1D-AA96-92E0-EE4B-97E1D71144D1}"/>
          </ac:spMkLst>
        </pc:spChg>
      </pc:sldChg>
      <pc:sldChg chg="addSp delSp modSp mod modNotesTx">
        <pc:chgData name="骋 金" userId="d4a7bd3858c2e8d6" providerId="LiveId" clId="{D8E8DDD1-14C3-4186-98D4-CB487C0367F3}" dt="2024-08-09T05:06:43.231" v="5131" actId="20577"/>
        <pc:sldMkLst>
          <pc:docMk/>
          <pc:sldMk cId="1701316330" sldId="436"/>
        </pc:sldMkLst>
        <pc:spChg chg="add mod">
          <ac:chgData name="骋 金" userId="d4a7bd3858c2e8d6" providerId="LiveId" clId="{D8E8DDD1-14C3-4186-98D4-CB487C0367F3}" dt="2024-08-09T03:24:08.077" v="1913" actId="1038"/>
          <ac:spMkLst>
            <pc:docMk/>
            <pc:sldMk cId="1701316330" sldId="436"/>
            <ac:spMk id="9" creationId="{39694D90-F9BE-0B44-0BD6-633DCCD1FB2D}"/>
          </ac:spMkLst>
        </pc:spChg>
        <pc:picChg chg="add mod">
          <ac:chgData name="骋 金" userId="d4a7bd3858c2e8d6" providerId="LiveId" clId="{D8E8DDD1-14C3-4186-98D4-CB487C0367F3}" dt="2024-08-09T03:23:04.777" v="1888" actId="1076"/>
          <ac:picMkLst>
            <pc:docMk/>
            <pc:sldMk cId="1701316330" sldId="436"/>
            <ac:picMk id="3" creationId="{CAFFFE7E-82C2-20A1-9B76-25C92C2C3BD9}"/>
          </ac:picMkLst>
        </pc:picChg>
        <pc:picChg chg="add del mod">
          <ac:chgData name="骋 金" userId="d4a7bd3858c2e8d6" providerId="LiveId" clId="{D8E8DDD1-14C3-4186-98D4-CB487C0367F3}" dt="2024-08-09T03:23:11.492" v="1890" actId="478"/>
          <ac:picMkLst>
            <pc:docMk/>
            <pc:sldMk cId="1701316330" sldId="436"/>
            <ac:picMk id="6" creationId="{D457076F-87ED-5A30-5554-39CDA5D6DD89}"/>
          </ac:picMkLst>
        </pc:picChg>
        <pc:picChg chg="add del mod">
          <ac:chgData name="骋 金" userId="d4a7bd3858c2e8d6" providerId="LiveId" clId="{D8E8DDD1-14C3-4186-98D4-CB487C0367F3}" dt="2024-08-09T03:23:20.653" v="1893" actId="478"/>
          <ac:picMkLst>
            <pc:docMk/>
            <pc:sldMk cId="1701316330" sldId="436"/>
            <ac:picMk id="8" creationId="{4776F529-1580-678C-5EE5-B9C5E3CF99E2}"/>
          </ac:picMkLst>
        </pc:picChg>
      </pc:sldChg>
      <pc:sldChg chg="addSp modSp mod modNotes modNotesTx">
        <pc:chgData name="骋 金" userId="d4a7bd3858c2e8d6" providerId="LiveId" clId="{D8E8DDD1-14C3-4186-98D4-CB487C0367F3}" dt="2024-08-09T05:11:07.618" v="5323" actId="20577"/>
        <pc:sldMkLst>
          <pc:docMk/>
          <pc:sldMk cId="835069557" sldId="439"/>
        </pc:sldMkLst>
        <pc:spChg chg="mod">
          <ac:chgData name="骋 金" userId="d4a7bd3858c2e8d6" providerId="LiveId" clId="{D8E8DDD1-14C3-4186-98D4-CB487C0367F3}" dt="2024-08-09T05:08:34.154" v="5174" actId="20577"/>
          <ac:spMkLst>
            <pc:docMk/>
            <pc:sldMk cId="835069557" sldId="439"/>
            <ac:spMk id="2" creationId="{6EEBBE99-ACB6-323B-D7F4-CAF189D5C036}"/>
          </ac:spMkLst>
        </pc:spChg>
        <pc:spChg chg="mod">
          <ac:chgData name="骋 金" userId="d4a7bd3858c2e8d6" providerId="LiveId" clId="{D8E8DDD1-14C3-4186-98D4-CB487C0367F3}" dt="2024-08-09T03:57:39.533" v="4061" actId="20577"/>
          <ac:spMkLst>
            <pc:docMk/>
            <pc:sldMk cId="835069557" sldId="439"/>
            <ac:spMk id="3" creationId="{7BE25211-8F75-B8AA-C9A9-986DD8583490}"/>
          </ac:spMkLst>
        </pc:spChg>
        <pc:spChg chg="add mod">
          <ac:chgData name="骋 金" userId="d4a7bd3858c2e8d6" providerId="LiveId" clId="{D8E8DDD1-14C3-4186-98D4-CB487C0367F3}" dt="2024-08-09T04:00:02.961" v="4159" actId="1076"/>
          <ac:spMkLst>
            <pc:docMk/>
            <pc:sldMk cId="835069557" sldId="439"/>
            <ac:spMk id="4" creationId="{CF33318B-0345-26F2-CFE4-2E9A82B7D5CF}"/>
          </ac:spMkLst>
        </pc:spChg>
        <pc:spChg chg="mod">
          <ac:chgData name="骋 金" userId="d4a7bd3858c2e8d6" providerId="LiveId" clId="{D8E8DDD1-14C3-4186-98D4-CB487C0367F3}" dt="2024-08-09T05:08:48.962" v="5175" actId="1076"/>
          <ac:spMkLst>
            <pc:docMk/>
            <pc:sldMk cId="835069557" sldId="439"/>
            <ac:spMk id="6" creationId="{85165DBC-F588-8E6B-0989-E6B39F09F3F9}"/>
          </ac:spMkLst>
        </pc:spChg>
        <pc:spChg chg="mod">
          <ac:chgData name="骋 金" userId="d4a7bd3858c2e8d6" providerId="LiveId" clId="{D8E8DDD1-14C3-4186-98D4-CB487C0367F3}" dt="2024-08-09T03:57:01.406" v="4057" actId="255"/>
          <ac:spMkLst>
            <pc:docMk/>
            <pc:sldMk cId="835069557" sldId="439"/>
            <ac:spMk id="21" creationId="{9D97CD90-ADE4-F901-BF19-584F5C5DC0B4}"/>
          </ac:spMkLst>
        </pc:spChg>
        <pc:picChg chg="mod">
          <ac:chgData name="骋 金" userId="d4a7bd3858c2e8d6" providerId="LiveId" clId="{D8E8DDD1-14C3-4186-98D4-CB487C0367F3}" dt="2024-08-09T03:56:52.690" v="4055" actId="1076"/>
          <ac:picMkLst>
            <pc:docMk/>
            <pc:sldMk cId="835069557" sldId="439"/>
            <ac:picMk id="19" creationId="{EDBEB7CB-8438-35C0-4859-114303C8F3AA}"/>
          </ac:picMkLst>
        </pc:picChg>
      </pc:sldChg>
      <pc:sldChg chg="modSp mod modNotesTx">
        <pc:chgData name="骋 金" userId="d4a7bd3858c2e8d6" providerId="LiveId" clId="{D8E8DDD1-14C3-4186-98D4-CB487C0367F3}" dt="2024-08-09T03:51:53.247" v="3770" actId="20577"/>
        <pc:sldMkLst>
          <pc:docMk/>
          <pc:sldMk cId="586937599" sldId="441"/>
        </pc:sldMkLst>
        <pc:picChg chg="mod modCrop">
          <ac:chgData name="骋 金" userId="d4a7bd3858c2e8d6" providerId="LiveId" clId="{D8E8DDD1-14C3-4186-98D4-CB487C0367F3}" dt="2024-08-09T03:51:29.695" v="3734" actId="732"/>
          <ac:picMkLst>
            <pc:docMk/>
            <pc:sldMk cId="586937599" sldId="441"/>
            <ac:picMk id="19" creationId="{DD9C1A17-4309-D8CF-6CBF-D67827DEBBD3}"/>
          </ac:picMkLst>
        </pc:picChg>
      </pc:sldChg>
    </pc:docChg>
  </pc:docChgLst>
  <pc:docChgLst>
    <pc:chgData name="金 骋" userId="d4a7bd3858c2e8d6" providerId="Windows Live" clId="Web-{69EEE67C-3B4F-4FA1-B383-19FB9946DA8E}"/>
    <pc:docChg chg="modSld">
      <pc:chgData name="金 骋" userId="d4a7bd3858c2e8d6" providerId="Windows Live" clId="Web-{69EEE67C-3B4F-4FA1-B383-19FB9946DA8E}" dt="2024-08-09T02:15:38.913" v="3" actId="1076"/>
      <pc:docMkLst>
        <pc:docMk/>
      </pc:docMkLst>
      <pc:sldChg chg="modSp">
        <pc:chgData name="金 骋" userId="d4a7bd3858c2e8d6" providerId="Windows Live" clId="Web-{69EEE67C-3B4F-4FA1-B383-19FB9946DA8E}" dt="2024-08-09T02:15:38.913" v="3" actId="1076"/>
        <pc:sldMkLst>
          <pc:docMk/>
          <pc:sldMk cId="835069557" sldId="439"/>
        </pc:sldMkLst>
        <pc:spChg chg="mod">
          <ac:chgData name="金 骋" userId="d4a7bd3858c2e8d6" providerId="Windows Live" clId="Web-{69EEE67C-3B4F-4FA1-B383-19FB9946DA8E}" dt="2024-08-09T02:15:35.912" v="2" actId="1076"/>
          <ac:spMkLst>
            <pc:docMk/>
            <pc:sldMk cId="835069557" sldId="439"/>
            <ac:spMk id="6" creationId="{85165DBC-F588-8E6B-0989-E6B39F09F3F9}"/>
          </ac:spMkLst>
        </pc:spChg>
        <pc:spChg chg="mod">
          <ac:chgData name="金 骋" userId="d4a7bd3858c2e8d6" providerId="Windows Live" clId="Web-{69EEE67C-3B4F-4FA1-B383-19FB9946DA8E}" dt="2024-08-09T02:15:38.913" v="3" actId="1076"/>
          <ac:spMkLst>
            <pc:docMk/>
            <pc:sldMk cId="835069557" sldId="439"/>
            <ac:spMk id="13" creationId="{8E0A107F-AA99-2985-12D3-8999B0FA939B}"/>
          </ac:spMkLst>
        </pc:spChg>
      </pc:sldChg>
    </pc:docChg>
  </pc:docChgLst>
  <pc:docChgLst>
    <pc:chgData name="金 骋" userId="d4a7bd3858c2e8d6" providerId="Windows Live" clId="Web-{8E41DC49-1E17-4667-9182-041D9F44BD76}"/>
    <pc:docChg chg="modSld">
      <pc:chgData name="金 骋" userId="d4a7bd3858c2e8d6" providerId="Windows Live" clId="Web-{8E41DC49-1E17-4667-9182-041D9F44BD76}" dt="2024-08-09T02:11:04.990" v="83" actId="1076"/>
      <pc:docMkLst>
        <pc:docMk/>
      </pc:docMkLst>
      <pc:sldChg chg="addSp modSp">
        <pc:chgData name="金 骋" userId="d4a7bd3858c2e8d6" providerId="Windows Live" clId="Web-{8E41DC49-1E17-4667-9182-041D9F44BD76}" dt="2024-08-09T02:11:04.990" v="83" actId="1076"/>
        <pc:sldMkLst>
          <pc:docMk/>
          <pc:sldMk cId="835069557" sldId="439"/>
        </pc:sldMkLst>
        <pc:spChg chg="add mod">
          <ac:chgData name="金 骋" userId="d4a7bd3858c2e8d6" providerId="Windows Live" clId="Web-{8E41DC49-1E17-4667-9182-041D9F44BD76}" dt="2024-08-09T02:09:08.283" v="75" actId="1076"/>
          <ac:spMkLst>
            <pc:docMk/>
            <pc:sldMk cId="835069557" sldId="439"/>
            <ac:spMk id="3" creationId="{7BE25211-8F75-B8AA-C9A9-986DD8583490}"/>
          </ac:spMkLst>
        </pc:spChg>
        <pc:spChg chg="mod">
          <ac:chgData name="金 骋" userId="d4a7bd3858c2e8d6" providerId="Windows Live" clId="Web-{8E41DC49-1E17-4667-9182-041D9F44BD76}" dt="2024-08-09T02:09:58.832" v="78" actId="1076"/>
          <ac:spMkLst>
            <pc:docMk/>
            <pc:sldMk cId="835069557" sldId="439"/>
            <ac:spMk id="6" creationId="{85165DBC-F588-8E6B-0989-E6B39F09F3F9}"/>
          </ac:spMkLst>
        </pc:spChg>
        <pc:spChg chg="mod">
          <ac:chgData name="金 骋" userId="d4a7bd3858c2e8d6" providerId="Windows Live" clId="Web-{8E41DC49-1E17-4667-9182-041D9F44BD76}" dt="2024-08-09T02:09:55.003" v="77" actId="1076"/>
          <ac:spMkLst>
            <pc:docMk/>
            <pc:sldMk cId="835069557" sldId="439"/>
            <ac:spMk id="7" creationId="{4C92911B-D744-9C56-A24E-84E5E59D4429}"/>
          </ac:spMkLst>
        </pc:spChg>
        <pc:spChg chg="mod">
          <ac:chgData name="金 骋" userId="d4a7bd3858c2e8d6" providerId="Windows Live" clId="Web-{8E41DC49-1E17-4667-9182-041D9F44BD76}" dt="2024-08-09T02:11:04.990" v="83" actId="1076"/>
          <ac:spMkLst>
            <pc:docMk/>
            <pc:sldMk cId="835069557" sldId="439"/>
            <ac:spMk id="13" creationId="{8E0A107F-AA99-2985-12D3-8999B0FA939B}"/>
          </ac:spMkLst>
        </pc:spChg>
        <pc:spChg chg="mod">
          <ac:chgData name="金 骋" userId="d4a7bd3858c2e8d6" providerId="Windows Live" clId="Web-{8E41DC49-1E17-4667-9182-041D9F44BD76}" dt="2024-08-09T02:05:53.012" v="1" actId="1076"/>
          <ac:spMkLst>
            <pc:docMk/>
            <pc:sldMk cId="835069557" sldId="439"/>
            <ac:spMk id="21" creationId="{9D97CD90-ADE4-F901-BF19-584F5C5DC0B4}"/>
          </ac:spMkLst>
        </pc:spChg>
        <pc:picChg chg="mod">
          <ac:chgData name="金 骋" userId="d4a7bd3858c2e8d6" providerId="Windows Live" clId="Web-{8E41DC49-1E17-4667-9182-041D9F44BD76}" dt="2024-08-09T02:09:05.877" v="74" actId="1076"/>
          <ac:picMkLst>
            <pc:docMk/>
            <pc:sldMk cId="835069557" sldId="439"/>
            <ac:picMk id="15" creationId="{095F72DD-369E-D6F0-EDE2-2F920FAB2732}"/>
          </ac:picMkLst>
        </pc:picChg>
      </pc:sldChg>
    </pc:docChg>
  </pc:docChgLst>
  <pc:docChgLst>
    <pc:chgData name="金 骋" userId="d4a7bd3858c2e8d6" providerId="Windows Live" clId="Web-{568D2C16-C6AE-485B-8A4D-AF6DABF6E44E}"/>
    <pc:docChg chg="modSld">
      <pc:chgData name="金 骋" userId="d4a7bd3858c2e8d6" providerId="Windows Live" clId="Web-{568D2C16-C6AE-485B-8A4D-AF6DABF6E44E}" dt="2024-08-09T02:13:13.477" v="3" actId="1076"/>
      <pc:docMkLst>
        <pc:docMk/>
      </pc:docMkLst>
      <pc:sldChg chg="modSp">
        <pc:chgData name="金 骋" userId="d4a7bd3858c2e8d6" providerId="Windows Live" clId="Web-{568D2C16-C6AE-485B-8A4D-AF6DABF6E44E}" dt="2024-08-09T02:13:13.477" v="3" actId="1076"/>
        <pc:sldMkLst>
          <pc:docMk/>
          <pc:sldMk cId="835069557" sldId="439"/>
        </pc:sldMkLst>
        <pc:spChg chg="mod">
          <ac:chgData name="金 骋" userId="d4a7bd3858c2e8d6" providerId="Windows Live" clId="Web-{568D2C16-C6AE-485B-8A4D-AF6DABF6E44E}" dt="2024-08-09T02:13:03.930" v="1" actId="1076"/>
          <ac:spMkLst>
            <pc:docMk/>
            <pc:sldMk cId="835069557" sldId="439"/>
            <ac:spMk id="6" creationId="{85165DBC-F588-8E6B-0989-E6B39F09F3F9}"/>
          </ac:spMkLst>
        </pc:spChg>
        <pc:spChg chg="mod">
          <ac:chgData name="金 骋" userId="d4a7bd3858c2e8d6" providerId="Windows Live" clId="Web-{568D2C16-C6AE-485B-8A4D-AF6DABF6E44E}" dt="2024-08-09T02:13:09.883" v="2" actId="1076"/>
          <ac:spMkLst>
            <pc:docMk/>
            <pc:sldMk cId="835069557" sldId="439"/>
            <ac:spMk id="7" creationId="{4C92911B-D744-9C56-A24E-84E5E59D4429}"/>
          </ac:spMkLst>
        </pc:spChg>
        <pc:spChg chg="mod">
          <ac:chgData name="金 骋" userId="d4a7bd3858c2e8d6" providerId="Windows Live" clId="Web-{568D2C16-C6AE-485B-8A4D-AF6DABF6E44E}" dt="2024-08-09T02:13:13.477" v="3" actId="1076"/>
          <ac:spMkLst>
            <pc:docMk/>
            <pc:sldMk cId="835069557" sldId="439"/>
            <ac:spMk id="13" creationId="{8E0A107F-AA99-2985-12D3-8999B0FA939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F32C39B4-1C2F-46CB-8CDC-53823627074F}" type="datetime1">
              <a:rPr lang="zh-CN" altLang="en-US" smtClean="0">
                <a:latin typeface="Microsoft YaHei UI" panose="020B0503020204020204" pitchFamily="34" charset="-122"/>
                <a:ea typeface="Microsoft YaHei UI" panose="020B0503020204020204" pitchFamily="34" charset="-122"/>
              </a:rPr>
              <a:t>2024/8/9</a:t>
            </a:fld>
            <a:endParaRPr lang="zh-CN" dirty="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E2C230DF-5933-439D-898F-38E9AC9BA688}" type="slidenum">
              <a:rPr lang="zh-CN" smtClean="0">
                <a:latin typeface="Microsoft YaHei UI" panose="020B0503020204020204" pitchFamily="34" charset="-122"/>
                <a:ea typeface="Microsoft YaHei UI" panose="020B0503020204020204" pitchFamily="34" charset="-122"/>
              </a:rPr>
              <a:t>‹#›</a:t>
            </a:fld>
            <a:endParaRPr lang="zh-CN" dirty="0">
              <a:latin typeface="Microsoft YaHei UI" panose="020B0503020204020204" pitchFamily="34" charset="-122"/>
              <a:ea typeface="Microsoft YaHei UI" panose="020B0503020204020204" pitchFamily="34" charset="-122"/>
            </a:endParaRPr>
          </a:p>
        </p:txBody>
      </p:sp>
      <p:sp>
        <p:nvSpPr>
          <p:cNvPr id="7" name="页脚占位符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
        <p:nvSpPr>
          <p:cNvPr id="8" name="页眉占位符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E526AB7C-14EB-4F76-BC62-F231A270ACC9}" type="datetime1">
              <a:rPr lang="en-US" altLang="zh-CN" smtClean="0"/>
              <a:pPr/>
              <a:t>8/9/2024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normAutofit/>
          </a:bodyPr>
          <a:lstStyle>
            <a:defPPr>
              <a:defRPr lang="zh-CN"/>
            </a:def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A89C7E07-3C67-C64C-8DA0-0404F6303970}" type="slidenum">
              <a:rPr lang="en-US" altLang="zh-CN" noProof="0" smtClean="0"/>
              <a:pPr/>
              <a:t>‹#›</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zh-CN" smtClean="0"/>
              <a:t>1</a:t>
            </a:fld>
            <a:endParaRPr lang="zh-CN"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三个模型是地理加权模型。我们主要运用它来揭示两个基因随着不同位置变化，基因表达量变化差异，即不同基因的在地理空间中存在的异质性。每一个点都有自己单独的权重和模型，空间异质性主要体现在截距项和斜率中。举个例子就是皮质层的不同层所含有的基因表达量是不同的，通过类似</a:t>
            </a:r>
            <a:r>
              <a:rPr lang="en-US" altLang="zh-CN"/>
              <a:t>GWR</a:t>
            </a:r>
            <a:r>
              <a:rPr lang="zh-CN" altLang="en-US"/>
              <a:t>的方法，可以探讨在不同空间位置上基因表达量如何变化，从而揭示这些基因表达差异的空间模式。</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同时我们也可以使用一个基因的空间表达模式来预测另外一个分布模式相似的基因。最后通过残差来检验模型是否成立，包括我们要去检验第三幅图残差的空间自相关等。以及一些指标来评价模型预测结果，可以看出模型不算太差。</a:t>
            </a:r>
            <a:endParaRPr lang="en-US" altLang="zh-CN"/>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10</a:t>
            </a:fld>
            <a:endParaRPr lang="zh-CN" dirty="0"/>
          </a:p>
        </p:txBody>
      </p:sp>
    </p:spTree>
    <p:extLst>
      <p:ext uri="{BB962C8B-B14F-4D97-AF65-F5344CB8AC3E}">
        <p14:creationId xmlns:p14="http://schemas.microsoft.com/office/powerpoint/2010/main" val="238618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接着我们探究了莫兰指数和预测结果的关系。总共分成</a:t>
            </a:r>
            <a:r>
              <a:rPr lang="en-US" altLang="zh-CN" dirty="0"/>
              <a:t>4</a:t>
            </a:r>
            <a:r>
              <a:rPr lang="zh-CN" altLang="en-US" dirty="0"/>
              <a:t>组，</a:t>
            </a:r>
            <a:r>
              <a:rPr lang="en-US" altLang="zh-CN" dirty="0"/>
              <a:t>H-H</a:t>
            </a:r>
            <a:r>
              <a:rPr lang="zh-CN" altLang="en-US" dirty="0"/>
              <a:t>和</a:t>
            </a:r>
            <a:r>
              <a:rPr lang="en-US" altLang="zh-CN" dirty="0"/>
              <a:t>H-H2</a:t>
            </a:r>
            <a:r>
              <a:rPr lang="zh-CN" altLang="en-US" dirty="0"/>
              <a:t>代表两个高的莫兰指数做</a:t>
            </a:r>
            <a:r>
              <a:rPr lang="en-US" altLang="zh-CN" dirty="0"/>
              <a:t>GWR</a:t>
            </a:r>
            <a:r>
              <a:rPr lang="zh-CN" altLang="en-US" dirty="0"/>
              <a:t>，</a:t>
            </a:r>
            <a:r>
              <a:rPr lang="en-US" altLang="zh-CN" dirty="0"/>
              <a:t>H-L</a:t>
            </a:r>
            <a:r>
              <a:rPr lang="zh-CN" altLang="en-US" dirty="0"/>
              <a:t>代表用莫兰指数低的来预测莫兰指数高的基因，</a:t>
            </a:r>
            <a:r>
              <a:rPr lang="en-US" altLang="zh-CN" dirty="0"/>
              <a:t>L-L</a:t>
            </a:r>
            <a:r>
              <a:rPr lang="zh-CN" altLang="en-US" dirty="0"/>
              <a:t>则是低的莫兰指数的基因来预测同样是低的莫兰指数的基因。结果表明，两个莫兰指数高的模型所能得到预测结果会更好。</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11</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3774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但事实上，如果使用一种基因作为</a:t>
            </a:r>
            <a:r>
              <a:rPr lang="zh-CN" altLang="en-US"/>
              <a:t>预测模型的</a:t>
            </a:r>
            <a:r>
              <a:rPr lang="zh-CN" altLang="en-US" dirty="0"/>
              <a:t>输入，得到结果会比较局限，为了提高预测的准确性并考虑更多基因变量在空间尺度的不同影响。，尝试了</a:t>
            </a:r>
            <a:r>
              <a:rPr lang="en-US" altLang="zh-CN" b="0" i="0" dirty="0">
                <a:solidFill>
                  <a:srgbClr val="202020"/>
                </a:solidFill>
                <a:effectLst/>
                <a:highlight>
                  <a:srgbClr val="FFFFFF"/>
                </a:highlight>
                <a:latin typeface="Helvetica" panose="020B0604020202020204" pitchFamily="34" charset="0"/>
              </a:rPr>
              <a:t>MGWR</a:t>
            </a:r>
            <a:r>
              <a:rPr lang="zh-CN" altLang="en-US" b="0" i="0" dirty="0">
                <a:solidFill>
                  <a:srgbClr val="202020"/>
                </a:solidFill>
                <a:effectLst/>
                <a:highlight>
                  <a:srgbClr val="FFFFFF"/>
                </a:highlight>
                <a:latin typeface="Helvetica" panose="020B0604020202020204" pitchFamily="34" charset="0"/>
              </a:rPr>
              <a:t>即多尺度的地理加权回归模型，作为基因预测模型，这个模型</a:t>
            </a:r>
            <a:r>
              <a:rPr lang="zh-CN" altLang="en-US" dirty="0"/>
              <a:t>为每一个输入的基因都设置了不同的带宽，调整每个基因随着空间的衰减速度。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020"/>
              </a:solidFill>
              <a:effectLst/>
              <a:highlight>
                <a:srgbClr val="FFFFFF"/>
              </a:highlight>
              <a:latin typeface="Helvetica" panose="020B0604020202020204" pitchFamily="34" charset="0"/>
            </a:endParaRPr>
          </a:p>
          <a:p>
            <a:pPr>
              <a:buFont typeface="Arial" panose="020B0604020202020204" pitchFamily="34" charset="0"/>
              <a:buChar char="•"/>
            </a:pPr>
            <a:r>
              <a:rPr lang="en-US" altLang="zh-CN" dirty="0"/>
              <a:t>MGWR </a:t>
            </a:r>
            <a:r>
              <a:rPr lang="zh-CN" altLang="en-US" dirty="0"/>
              <a:t>允许不同的解释基因有不同的带宽参数，即每个基因有不同的空间影响范围。这意味着一些基因可能只在局部区域内显著，而另一些变量可能在更广的区域内显著。</a:t>
            </a:r>
            <a:endParaRPr lang="en-US" altLang="zh-CN" dirty="0"/>
          </a:p>
          <a:p>
            <a:pPr>
              <a:buFont typeface="Arial" panose="020B0604020202020204" pitchFamily="34" charset="0"/>
              <a:buNone/>
            </a:pPr>
            <a:endParaRPr lang="en-US" altLang="zh-CN" dirty="0"/>
          </a:p>
          <a:p>
            <a:pPr>
              <a:buFont typeface="Arial" panose="020B0604020202020204" pitchFamily="34" charset="0"/>
              <a:buNone/>
            </a:pPr>
            <a:r>
              <a:rPr lang="zh-CN" altLang="en-US" dirty="0"/>
              <a:t>在模型构建的时候：</a:t>
            </a:r>
          </a:p>
          <a:p>
            <a:pPr>
              <a:buFont typeface="Arial" panose="020B0604020202020204" pitchFamily="34" charset="0"/>
              <a:buNone/>
            </a:pPr>
            <a:r>
              <a:rPr lang="zh-CN" altLang="en-US" dirty="0"/>
              <a:t>由于</a:t>
            </a:r>
            <a:r>
              <a:rPr lang="zh-CN" altLang="en-US"/>
              <a:t>我们这有</a:t>
            </a:r>
            <a:r>
              <a:rPr lang="en-US" altLang="zh-CN"/>
              <a:t>1000</a:t>
            </a:r>
            <a:r>
              <a:rPr lang="zh-CN" altLang="en-US"/>
              <a:t>变量，采用</a:t>
            </a:r>
            <a:r>
              <a:rPr lang="zh-CN" altLang="en-US" dirty="0"/>
              <a:t>逐步回归等方法</a:t>
            </a:r>
            <a:r>
              <a:rPr lang="zh-CN" altLang="en-US"/>
              <a:t>来选取基因</a:t>
            </a:r>
            <a:r>
              <a:rPr lang="zh-CN" altLang="en-US" dirty="0"/>
              <a:t>模型虽然更合理但是时间成本比较大，我们最后使用随机森林</a:t>
            </a:r>
            <a:r>
              <a:rPr lang="zh-CN" altLang="en-US"/>
              <a:t>来</a:t>
            </a:r>
            <a:r>
              <a:rPr lang="zh-CN" altLang="en-US" dirty="0"/>
              <a:t>初步筛选基因，根据特征重要性来选择输入变量。虽然该方法能帮助我筛选出一些指标，但是其实合理性不如传统的一些方法。</a:t>
            </a:r>
            <a:endParaRPr lang="en-US" altLang="zh-CN" dirty="0"/>
          </a:p>
          <a:p>
            <a:pPr>
              <a:buFont typeface="Arial" panose="020B0604020202020204" pitchFamily="34" charset="0"/>
              <a:buNone/>
            </a:pPr>
            <a:r>
              <a:rPr lang="zh-CN" altLang="en-US" dirty="0"/>
              <a:t>在模型诊断</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我们还需要对模型</a:t>
            </a:r>
            <a:r>
              <a:rPr lang="zh-CN" altLang="en-US"/>
              <a:t>残差</a:t>
            </a:r>
            <a:r>
              <a:rPr lang="zh-CN" altLang="en-US" dirty="0"/>
              <a:t>进行</a:t>
            </a:r>
            <a:r>
              <a:rPr lang="zh-CN" altLang="en-US"/>
              <a:t>检验，</a:t>
            </a:r>
            <a:r>
              <a:rPr lang="zh-CN" altLang="en-US" dirty="0"/>
              <a:t>来防止</a:t>
            </a:r>
            <a:r>
              <a:rPr lang="zh-CN" altLang="en-US"/>
              <a:t>模型</a:t>
            </a:r>
            <a:r>
              <a:rPr lang="zh-CN" altLang="en-US" dirty="0"/>
              <a:t>过拟合</a:t>
            </a:r>
            <a:r>
              <a:rPr lang="zh-CN" altLang="en-US"/>
              <a:t>和一些假设的违背</a:t>
            </a:r>
            <a:r>
              <a:rPr lang="zh-CN" altLang="en-US" dirty="0"/>
              <a:t>。</a:t>
            </a:r>
            <a:r>
              <a:rPr lang="zh-CN" altLang="en-US"/>
              <a:t>此外还要注意数据的多重共线性的影响</a:t>
            </a:r>
            <a:endParaRPr lang="en-US" altLang="zh-CN" dirty="0"/>
          </a:p>
          <a:p>
            <a:pPr>
              <a:buFont typeface="Arial" panose="020B0604020202020204" pitchFamily="34" charset="0"/>
              <a:buNone/>
            </a:pPr>
            <a:endParaRPr lang="en-US" altLang="zh-CN" dirty="0"/>
          </a:p>
          <a:p>
            <a:pPr>
              <a:buFont typeface="Arial" panose="020B0604020202020204" pitchFamily="34" charset="0"/>
              <a:buNone/>
            </a:pPr>
            <a:r>
              <a:rPr lang="zh-CN" altLang="en-US" dirty="0"/>
              <a:t>最后</a:t>
            </a:r>
            <a:r>
              <a:rPr lang="zh-CN" altLang="en-US"/>
              <a:t>得到</a:t>
            </a:r>
            <a:r>
              <a:rPr lang="zh-CN" altLang="en-US" dirty="0"/>
              <a:t>结果还算可以的</a:t>
            </a:r>
            <a:endParaRPr lang="en-US" altLang="zh-CN" dirty="0"/>
          </a:p>
          <a:p>
            <a:pPr>
              <a:buFont typeface="Arial" panose="020B0604020202020204" pitchFamily="34" charset="0"/>
              <a:buNone/>
            </a:pPr>
            <a:r>
              <a:rPr lang="zh-CN" altLang="en-US" dirty="0"/>
              <a:t>模型结果比</a:t>
            </a:r>
            <a:r>
              <a:rPr lang="en-US" altLang="zh-CN" dirty="0"/>
              <a:t>GWR</a:t>
            </a:r>
            <a:r>
              <a:rPr lang="zh-CN" altLang="en-US" dirty="0"/>
              <a:t>和随机筛选的三个基因用于预测同一个基因的要好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020"/>
              </a:solidFill>
              <a:effectLst/>
              <a:highlight>
                <a:srgbClr val="FFFFFF"/>
              </a:highlight>
              <a:latin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12</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009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a:t>刚刚都是使用空间坐标和几个基因信息，是我们最近通过统计方法结合地理信息进行预测的一些建模尝试</a:t>
            </a:r>
            <a:endParaRPr lang="en-US" altLang="zh-CN" dirty="0"/>
          </a:p>
          <a:p>
            <a:endParaRPr lang="en-US" altLang="zh-CN" dirty="0"/>
          </a:p>
          <a:p>
            <a:r>
              <a:rPr lang="zh-CN" altLang="en-US" dirty="0"/>
              <a:t>接下来是空间转录组信息和方法的整体介绍，也是我们刚过来的时候王老师交给我们的任务</a:t>
            </a:r>
            <a:endParaRPr lang="en-US" altLang="zh-CN" dirty="0"/>
          </a:p>
          <a:p>
            <a:r>
              <a:rPr lang="zh-CN" altLang="en-US" dirty="0"/>
              <a:t>这个技术</a:t>
            </a:r>
            <a:r>
              <a:rPr lang="en-US" altLang="zh-CN" dirty="0"/>
              <a:t>Nature</a:t>
            </a:r>
            <a:r>
              <a:rPr lang="zh-CN" altLang="en-US" dirty="0"/>
              <a:t>被评为</a:t>
            </a:r>
            <a:r>
              <a:rPr lang="en-US" altLang="zh-CN" dirty="0"/>
              <a:t>2020 method of the year</a:t>
            </a:r>
            <a:r>
              <a:rPr lang="zh-CN" altLang="en-US" dirty="0"/>
              <a:t>，可见其潜在的价值很高</a:t>
            </a:r>
            <a:endParaRPr lang="en-US" altLang="zh-CN" dirty="0"/>
          </a:p>
          <a:p>
            <a:endParaRPr lang="en-US" altLang="zh-CN" dirty="0"/>
          </a:p>
          <a:p>
            <a:r>
              <a:rPr lang="zh-CN" altLang="en-US" dirty="0"/>
              <a:t>空间转录组的分类，简单介绍</a:t>
            </a:r>
            <a:endParaRPr lang="en-US" altLang="zh-CN" dirty="0"/>
          </a:p>
          <a:p>
            <a:r>
              <a:rPr lang="en-US" altLang="zh-CN" dirty="0"/>
              <a:t>ISH</a:t>
            </a:r>
            <a:r>
              <a:rPr lang="zh-CN" altLang="en-US" dirty="0"/>
              <a:t>是用于在组织切片中检测特定基因表达的一种重要技术。它通过与目标</a:t>
            </a:r>
            <a:r>
              <a:rPr lang="en-US" altLang="zh-CN" dirty="0"/>
              <a:t>RNA</a:t>
            </a:r>
            <a:r>
              <a:rPr lang="zh-CN" altLang="en-US" dirty="0"/>
              <a:t>序列互补的探针进行杂交，来定位和定量特定</a:t>
            </a:r>
            <a:r>
              <a:rPr lang="en-US" altLang="zh-CN" dirty="0"/>
              <a:t>RNA</a:t>
            </a:r>
            <a:r>
              <a:rPr lang="zh-CN" altLang="en-US" dirty="0"/>
              <a:t>分子的空间分布。</a:t>
            </a:r>
            <a:endParaRPr lang="en-US" altLang="zh-CN" dirty="0"/>
          </a:p>
          <a:p>
            <a:r>
              <a:rPr lang="en-US" altLang="zh-CN" dirty="0"/>
              <a:t>ISS</a:t>
            </a:r>
            <a:r>
              <a:rPr lang="zh-CN" altLang="en-US" dirty="0"/>
              <a:t>原位杂交和测序相结合的技术，用于在组织切片内直接测定</a:t>
            </a:r>
            <a:r>
              <a:rPr lang="en-US" altLang="zh-CN" dirty="0"/>
              <a:t>RNA</a:t>
            </a:r>
            <a:r>
              <a:rPr lang="zh-CN" altLang="en-US" dirty="0"/>
              <a:t>分子的位置和序列</a:t>
            </a:r>
            <a:endParaRPr lang="en-US" altLang="zh-CN" dirty="0"/>
          </a:p>
          <a:p>
            <a:r>
              <a:rPr lang="en-US" altLang="zh-CN" dirty="0"/>
              <a:t>Sequencing- based</a:t>
            </a:r>
            <a:r>
              <a:rPr lang="zh-CN" altLang="en-US" dirty="0"/>
              <a:t>基于测序的空间转录组学方法将传统的高通量测序与空间信息结合，实现了在空间上下文中对全转录组进行测序</a:t>
            </a:r>
            <a:endParaRPr lang="en-US" altLang="zh-CN" dirty="0"/>
          </a:p>
          <a:p>
            <a:r>
              <a:rPr lang="en-US" altLang="zh-CN" dirty="0"/>
              <a:t>imaging</a:t>
            </a:r>
            <a:r>
              <a:rPr lang="zh-CN" altLang="en-US" dirty="0"/>
              <a:t>高分辨率，但是低通量，能检测到的基因比较有限</a:t>
            </a:r>
            <a:endParaRPr lang="en-US" altLang="zh-CN" dirty="0"/>
          </a:p>
          <a:p>
            <a:r>
              <a:rPr lang="en-US" altLang="zh-CN" dirty="0"/>
              <a:t>Sequencing</a:t>
            </a:r>
            <a:r>
              <a:rPr lang="zh-CN" altLang="en-US" dirty="0"/>
              <a:t>的分辨率普遍比较低，但是测的基因全，高通量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一个细胞的直径大概是</a:t>
            </a:r>
            <a:r>
              <a:rPr lang="en-US" altLang="zh-CN" dirty="0"/>
              <a:t>10-20um, </a:t>
            </a:r>
            <a:r>
              <a:rPr lang="zh-CN" altLang="en-US" dirty="0"/>
              <a:t>部分</a:t>
            </a:r>
            <a:r>
              <a:rPr lang="en-US" altLang="zh-CN" dirty="0"/>
              <a:t>sequencing-based </a:t>
            </a:r>
            <a:r>
              <a:rPr lang="zh-CN" altLang="en-US" dirty="0"/>
              <a:t>的方法的精度没有达到单细胞水平，尤其是商业化了的</a:t>
            </a:r>
            <a:r>
              <a:rPr lang="en-US" altLang="zh-CN" dirty="0"/>
              <a:t>10x </a:t>
            </a:r>
            <a:r>
              <a:rPr lang="en-US" altLang="zh-CN" dirty="0" err="1"/>
              <a:t>Visium</a:t>
            </a:r>
            <a:r>
              <a:rPr lang="zh-CN" altLang="en-US" dirty="0"/>
              <a:t>在成本和使用人数上最合适</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所以为了弥补这样的缺陷就有了</a:t>
            </a:r>
            <a:r>
              <a:rPr lang="en-US" altLang="zh-CN" dirty="0"/>
              <a:t>integration method</a:t>
            </a:r>
            <a:r>
              <a:rPr lang="zh-CN" altLang="en-US" dirty="0"/>
              <a:t>的出现，结合空间和单核信息达到更高的分辨率和基因预测精度</a:t>
            </a:r>
            <a:endParaRPr lang="en-US" altLang="zh-CN"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13</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891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Benchmarking</a:t>
            </a:r>
            <a:r>
              <a:rPr lang="zh-CN" altLang="en-US" dirty="0"/>
              <a:t>方法的流程介绍</a:t>
            </a:r>
            <a:endParaRPr lang="en-US" altLang="zh-CN" dirty="0"/>
          </a:p>
          <a:p>
            <a:r>
              <a:rPr lang="zh-CN" altLang="en-US" dirty="0"/>
              <a:t>空间转录组学技术由于技术限制，可能无法检测到某些基因的表达，而单细胞</a:t>
            </a:r>
            <a:r>
              <a:rPr lang="en-US" altLang="zh-CN" dirty="0"/>
              <a:t>RNA</a:t>
            </a:r>
            <a:r>
              <a:rPr lang="zh-CN" altLang="en-US" dirty="0"/>
              <a:t>测序数据可以提供这些基因的表达信息</a:t>
            </a:r>
            <a:endParaRPr lang="en-US" altLang="zh-CN" dirty="0"/>
          </a:p>
          <a:p>
            <a:r>
              <a:rPr lang="en-US" altLang="zh-CN" dirty="0" err="1"/>
              <a:t>Downsample</a:t>
            </a:r>
            <a:r>
              <a:rPr lang="zh-CN" altLang="en-US" dirty="0"/>
              <a:t>目的介绍：评估稀疏矩阵的表现</a:t>
            </a:r>
            <a:endParaRPr lang="en-US" altLang="zh-CN" dirty="0"/>
          </a:p>
          <a:p>
            <a:endParaRPr lang="en-US" altLang="zh-CN" dirty="0"/>
          </a:p>
          <a:p>
            <a:r>
              <a:rPr lang="zh-CN" altLang="en-US" dirty="0"/>
              <a:t>不同</a:t>
            </a:r>
            <a:r>
              <a:rPr lang="en-US" altLang="zh-CN" dirty="0"/>
              <a:t>integration method</a:t>
            </a:r>
            <a:r>
              <a:rPr lang="zh-CN" altLang="en-US" dirty="0"/>
              <a:t>对应适合处理的</a:t>
            </a:r>
            <a:r>
              <a:rPr lang="en-US" altLang="zh-CN" dirty="0"/>
              <a:t>spatial tech</a:t>
            </a:r>
            <a:r>
              <a:rPr lang="zh-CN" altLang="en-US" dirty="0"/>
              <a:t>其实是不一样的，所以这个</a:t>
            </a:r>
            <a:r>
              <a:rPr lang="en-US" altLang="zh-CN" dirty="0"/>
              <a:t>benchmarking</a:t>
            </a:r>
            <a:r>
              <a:rPr lang="zh-CN" altLang="en-US" dirty="0"/>
              <a:t>有点生硬地把这些信息都整合在一起也不算很合适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tangram</a:t>
            </a:r>
            <a:r>
              <a:rPr lang="zh-CN" altLang="en-US" dirty="0"/>
              <a:t>是其中评分最高的一个方法，由此引出下一页</a:t>
            </a:r>
            <a:r>
              <a:rPr lang="en-US" altLang="zh-CN" dirty="0"/>
              <a:t>tangram</a:t>
            </a:r>
            <a:r>
              <a:rPr lang="zh-CN" altLang="en-US" dirty="0"/>
              <a:t>原理</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14</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4676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a:t>tangram</a:t>
            </a:r>
            <a:r>
              <a:rPr lang="zh-CN" altLang="en-US" dirty="0"/>
              <a:t>的流程和原理简介</a:t>
            </a:r>
            <a:endParaRPr lang="en-US" altLang="zh-CN" dirty="0"/>
          </a:p>
          <a:p>
            <a:endParaRPr lang="en-US" altLang="zh-CN" dirty="0"/>
          </a:p>
          <a:p>
            <a:r>
              <a:rPr lang="zh-CN" altLang="en-US" dirty="0"/>
              <a:t>方法里明确表明转录组数据稀疏度对预测结果的影响</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15</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8604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我们的尝试：使用</a:t>
            </a:r>
            <a:r>
              <a:rPr lang="en-US" altLang="zh-CN" dirty="0"/>
              <a:t>kriging</a:t>
            </a:r>
            <a:r>
              <a:rPr lang="zh-CN" altLang="en-US" dirty="0"/>
              <a:t>插值的方式通过利用空间自相关性，增加点的密度尝试提高</a:t>
            </a:r>
            <a:r>
              <a:rPr lang="en-US" altLang="zh-CN" dirty="0"/>
              <a:t>tangram</a:t>
            </a:r>
            <a:r>
              <a:rPr lang="zh-CN" altLang="en-US" dirty="0"/>
              <a:t>预测结果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16</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16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benchmarking</a:t>
            </a:r>
            <a:r>
              <a:rPr lang="zh-CN" altLang="en-US" dirty="0"/>
              <a:t>使</a:t>
            </a:r>
            <a:endParaRPr lang="en-US" altLang="zh-CN" dirty="0"/>
          </a:p>
          <a:p>
            <a:r>
              <a:rPr lang="zh-CN" altLang="en-US" dirty="0"/>
              <a:t>用原数据对每一个基因进行</a:t>
            </a:r>
            <a:r>
              <a:rPr lang="en-US" altLang="zh-CN" dirty="0"/>
              <a:t>kriging</a:t>
            </a:r>
            <a:r>
              <a:rPr lang="zh-CN" altLang="en-US" dirty="0"/>
              <a:t>建模，插值</a:t>
            </a:r>
            <a:endParaRPr lang="en-US" altLang="zh-CN" dirty="0"/>
          </a:p>
          <a:p>
            <a:r>
              <a:rPr lang="zh-CN" altLang="en-US" dirty="0"/>
              <a:t>通过空间自相关性的性质筛选了</a:t>
            </a:r>
            <a:r>
              <a:rPr lang="en-US" altLang="zh-CN" dirty="0"/>
              <a:t>200</a:t>
            </a:r>
            <a:r>
              <a:rPr lang="zh-CN" altLang="en-US" dirty="0"/>
              <a:t>个相关性较强的基因进行</a:t>
            </a:r>
            <a:r>
              <a:rPr lang="en-US" altLang="zh-CN" dirty="0"/>
              <a:t>kriging</a:t>
            </a:r>
            <a:r>
              <a:rPr lang="zh-CN" altLang="en-US" dirty="0"/>
              <a:t>插值，剩下用</a:t>
            </a:r>
            <a:r>
              <a:rPr lang="en-US" altLang="zh-CN" dirty="0" err="1"/>
              <a:t>idw</a:t>
            </a:r>
            <a:endParaRPr lang="en-US" altLang="zh-CN" dirty="0"/>
          </a:p>
          <a:p>
            <a:r>
              <a:rPr lang="zh-CN" altLang="en-US" dirty="0"/>
              <a:t>用相同比较方式</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17</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36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的数量越少，也就是空间数据越稠密，预测得越准；由这个理论想到通过插值增加空间数据的密度，进而提高预测准确度，选择利用空间自相关性，</a:t>
            </a:r>
            <a:r>
              <a:rPr lang="en-US" altLang="zh-CN" dirty="0"/>
              <a:t>kriging</a:t>
            </a:r>
            <a:r>
              <a:rPr lang="zh-CN" altLang="en-US" dirty="0"/>
              <a:t>的方法进行插值</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18</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9218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主要目的是增加</a:t>
            </a:r>
            <a:r>
              <a:rPr lang="en-US" altLang="zh-CN" dirty="0"/>
              <a:t>matrix</a:t>
            </a:r>
            <a:r>
              <a:rPr lang="zh-CN" altLang="en-US" dirty="0"/>
              <a:t>里的非</a:t>
            </a:r>
            <a:r>
              <a:rPr lang="en-US" altLang="zh-CN" dirty="0"/>
              <a:t>0</a:t>
            </a:r>
            <a:r>
              <a:rPr lang="zh-CN" altLang="en-US" dirty="0"/>
              <a:t>项</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19</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848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zh-CN" smtClean="0"/>
              <a:t>2</a:t>
            </a:fld>
            <a:endParaRPr lang="zh-CN"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论文认为</a:t>
            </a:r>
            <a:r>
              <a:rPr lang="en-US" altLang="zh-CN" dirty="0" err="1"/>
              <a:t>pcc</a:t>
            </a:r>
            <a:r>
              <a:rPr lang="en-US" altLang="zh-CN" dirty="0"/>
              <a:t>&gt;0.5</a:t>
            </a:r>
            <a:r>
              <a:rPr lang="zh-CN" altLang="en-US" dirty="0"/>
              <a:t>才算做预测水平比较有效</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20</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6648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当然只是一些想法和饼</a:t>
            </a:r>
            <a:endParaRPr lang="en-US" altLang="zh-CN" dirty="0"/>
          </a:p>
          <a:p>
            <a:endParaRPr lang="en-US" altLang="zh-CN" dirty="0"/>
          </a:p>
          <a:p>
            <a:r>
              <a:rPr lang="zh-CN" altLang="en-US" dirty="0"/>
              <a:t>第五条详解：就是找到可以利用这些信息，实际地帮助到课题项目的事情，但是我们组貌似没人在做这一块</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21</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73935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22</a:t>
            </a:fld>
            <a:endParaRPr lang="zh-CN"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首先是空间转录组的一些背景：空间数据相比于原有的单细胞数据的优势，有了空间数据以后可以和地理信息类比，使用相关地理指标衡量空间信息的特征，进而挖掘他们的作用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图：类比地理和生物空间数据的相似性，这些在地理上有的特征同样存在于生物中。第一列：地理空间和生物空间数据都可以用不同比例尺的地图表示。地理空间数据描述宏观尺度上的现象，而生物空间数据描述微观尺度上的现象。第二列：在选择分析尺度时要谨慎，因为分区和变量聚集可能导致不同的结果。第三列：空间自相关表明，在空间中的观测结果往往更接近于近的而不是远的。第四列：空间异质性表明变量之间的关系并不总是稳定的，并且可能随着空间的变化而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区分空间自相关性和空间异质性的例子：如果在一个城市的某些区域中，房价较高的区域周围的房价也较高，那么这些房价数据就表现出正的空间自相关性。在一个国家中，东部和西部的降雨量显著不同，这种显著差异表现为高空间异质性。</a:t>
            </a:r>
            <a:endParaRPr lang="en-US" altLang="zh-CN" dirty="0"/>
          </a:p>
          <a:p>
            <a:pPr rtl="0"/>
            <a:r>
              <a:rPr lang="zh-CN" altLang="en-US" dirty="0"/>
              <a:t>我们的目的因此也确定下来：第一个目的是用一些指标去寻找有空间特征的基因，将他们可视化去分析这些空间特征带来的生物学意义。第二个目标是将这个特征加入空间转录组的基因预测当中，弥补由于技术问题带来的</a:t>
            </a:r>
            <a:r>
              <a:rPr lang="en-US" altLang="zh-CN" dirty="0"/>
              <a:t>dropout</a:t>
            </a:r>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3</a:t>
            </a:fld>
            <a:endParaRPr lang="zh-CN"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在文章中给了一些例子证明基因在空间中也有和地理类似的特征，比如空间自相关性，还有异质性，不同分割方式会带来不同的结果等</a:t>
            </a:r>
            <a:endParaRPr lang="en-US" altLang="zh-CN" dirty="0"/>
          </a:p>
          <a:p>
            <a:r>
              <a:rPr lang="zh-CN" altLang="en-US" dirty="0"/>
              <a:t>用不同形式聚集来寻找两个基因之间的相关性可以发现：对组织的不同分割和分析方式会带来不同分析结果，基因之间的相关性可以通过对组织的划分体现；</a:t>
            </a:r>
            <a:endParaRPr lang="en-US" altLang="zh-CN" dirty="0"/>
          </a:p>
          <a:p>
            <a:r>
              <a:rPr lang="zh-CN" altLang="en-US" dirty="0"/>
              <a:t>作用</a:t>
            </a:r>
            <a:r>
              <a:rPr lang="en-US" altLang="zh-CN" dirty="0"/>
              <a:t>/</a:t>
            </a:r>
            <a:r>
              <a:rPr lang="zh-CN" altLang="en-US" dirty="0"/>
              <a:t>优势：提供基因的空间性质，查看每个基因在空间的分布情况，</a:t>
            </a:r>
            <a:endParaRPr lang="en-US" altLang="zh-CN" dirty="0"/>
          </a:p>
          <a:p>
            <a:r>
              <a:rPr lang="zh-CN" altLang="en-US" dirty="0"/>
              <a:t>通过空间自相关性可以分析出一些空间分布偏好，可以比较同一个基因再疾病和正常基因的分布，寻找内在生物学关联和影响；不只是寻找单个基因的联系，还可以寻找两个基因之间的相关性，对于基因预测和内在生物学研究都有帮助</a:t>
            </a:r>
            <a:endParaRPr lang="en-US" altLang="zh-CN" dirty="0"/>
          </a:p>
          <a:p>
            <a:r>
              <a:rPr lang="zh-CN" altLang="en-US" dirty="0"/>
              <a:t>以细胞</a:t>
            </a:r>
            <a:r>
              <a:rPr lang="en-US" altLang="zh-CN" dirty="0"/>
              <a:t>/</a:t>
            </a:r>
            <a:r>
              <a:rPr lang="zh-CN" altLang="en-US" dirty="0"/>
              <a:t>组织为单位对两个基因相关性进行分析找到变异基因的影响基因以及他们相互影响的关系（我们也可以尝试自己划</a:t>
            </a:r>
            <a:r>
              <a:rPr lang="en-US" altLang="zh-CN" dirty="0"/>
              <a:t>aggregation</a:t>
            </a:r>
            <a:r>
              <a:rPr lang="zh-CN" altLang="en-US" dirty="0"/>
              <a:t>的图像范围分析基因在不同组织之间的异质性）</a:t>
            </a:r>
            <a:endParaRPr lang="en-US" altLang="zh-CN" dirty="0"/>
          </a:p>
          <a:p>
            <a:r>
              <a:rPr lang="zh-CN" altLang="en-US" dirty="0"/>
              <a:t>因为细胞的异质性，可以分析空间聚类中的差异基因表达，例如，在心力衰竭小鼠模型中发现空间聚类间的基因表达变化</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4</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040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空间自</a:t>
            </a:r>
            <a:r>
              <a:rPr lang="zh-CN" altLang="en-US"/>
              <a:t>相关性指标：</a:t>
            </a:r>
            <a:endParaRPr lang="en-US" altLang="zh-CN"/>
          </a:p>
          <a:p>
            <a:r>
              <a:rPr lang="zh-CN" altLang="en-US"/>
              <a:t>用于衡量空间自相关性比较常见的两个指数的莫兰指数和吉尔里</a:t>
            </a:r>
            <a:r>
              <a:rPr lang="en-US" altLang="zh-CN"/>
              <a:t>c</a:t>
            </a:r>
            <a:r>
              <a:rPr lang="zh-CN" altLang="en-US"/>
              <a:t>指数。这个页面主要介绍了莫兰指数的计算方法。</a:t>
            </a:r>
            <a:endParaRPr lang="en-US" altLang="zh-CN"/>
          </a:p>
          <a:p>
            <a:r>
              <a:rPr lang="zh-CN" altLang="en-US"/>
              <a:t>首先是</a:t>
            </a:r>
            <a:r>
              <a:rPr lang="zh-CN" altLang="en-US" b="1"/>
              <a:t>全局莫兰指数（</a:t>
            </a:r>
            <a:r>
              <a:rPr lang="en-US" altLang="zh-CN" b="1"/>
              <a:t>Global Moran‘s I</a:t>
            </a:r>
            <a:r>
              <a:rPr lang="zh-CN" altLang="en-US" b="1"/>
              <a:t>）</a:t>
            </a:r>
            <a:r>
              <a:rPr lang="zh-CN" altLang="en-US"/>
              <a:t>。这个指标用于衡量整个研究区域的空间自相关性。公式中，我们看到 </a:t>
            </a:r>
            <a:r>
              <a:rPr lang="en-US" altLang="zh-CN" err="1"/>
              <a:t>wijw</a:t>
            </a:r>
            <a:r>
              <a:rPr lang="en-US" altLang="zh-CN"/>
              <a:t>_{</a:t>
            </a:r>
            <a:r>
              <a:rPr lang="en-US" altLang="zh-CN" err="1"/>
              <a:t>ij</a:t>
            </a:r>
            <a:r>
              <a:rPr lang="en-US" altLang="zh-CN"/>
              <a:t>}</a:t>
            </a:r>
            <a:r>
              <a:rPr lang="en-US" altLang="zh-CN" err="1"/>
              <a:t>wij</a:t>
            </a:r>
            <a:r>
              <a:rPr lang="en-US" altLang="zh-CN"/>
              <a:t>​ </a:t>
            </a:r>
            <a:r>
              <a:rPr lang="zh-CN" altLang="en-US"/>
              <a:t>表示通过</a:t>
            </a:r>
            <a:r>
              <a:rPr lang="en-US" altLang="zh-CN"/>
              <a:t>K</a:t>
            </a:r>
            <a:r>
              <a:rPr lang="zh-CN" altLang="en-US"/>
              <a:t>近邻法（</a:t>
            </a:r>
            <a:r>
              <a:rPr lang="en-US" altLang="zh-CN"/>
              <a:t>KNN</a:t>
            </a:r>
            <a:r>
              <a:rPr lang="zh-CN" altLang="en-US"/>
              <a:t>）计算的空间权重矩阵。这个矩阵考虑了点</a:t>
            </a:r>
            <a:r>
              <a:rPr lang="en-US" altLang="zh-CN" err="1"/>
              <a:t>i</a:t>
            </a:r>
            <a:r>
              <a:rPr lang="zh-CN" altLang="en-US"/>
              <a:t>和点</a:t>
            </a:r>
            <a:r>
              <a:rPr lang="en-US" altLang="zh-CN"/>
              <a:t>j</a:t>
            </a:r>
            <a:r>
              <a:rPr lang="zh-CN" altLang="en-US"/>
              <a:t>之间的距离，反映了空间上每个单元之间的相互影响。一般来说，莫兰指数在</a:t>
            </a:r>
            <a:r>
              <a:rPr lang="en-US" altLang="zh-CN"/>
              <a:t>-1</a:t>
            </a:r>
            <a:r>
              <a:rPr lang="zh-CN" altLang="en-US"/>
              <a:t>到</a:t>
            </a:r>
            <a:r>
              <a:rPr lang="en-US" altLang="zh-CN"/>
              <a:t>1</a:t>
            </a:r>
            <a:r>
              <a:rPr lang="zh-CN" altLang="en-US"/>
              <a:t>之间。莫兰指数越接近</a:t>
            </a:r>
            <a:r>
              <a:rPr lang="en-US" altLang="zh-CN"/>
              <a:t>1</a:t>
            </a:r>
            <a:r>
              <a:rPr lang="zh-CN" altLang="en-US"/>
              <a:t>表明相似值往往聚集在一起，而负的莫兰指数越接近</a:t>
            </a:r>
            <a:r>
              <a:rPr lang="en-US" altLang="zh-CN"/>
              <a:t>-1</a:t>
            </a:r>
            <a:r>
              <a:rPr lang="zh-CN" altLang="en-US"/>
              <a:t>则表明异质值的聚集。莫兰值接近</a:t>
            </a:r>
            <a:r>
              <a:rPr lang="en-US" altLang="zh-CN"/>
              <a:t>0</a:t>
            </a:r>
            <a:r>
              <a:rPr lang="zh-CN" altLang="en-US"/>
              <a:t>则表明数据在地理空间上是随机分布的</a:t>
            </a:r>
          </a:p>
          <a:p>
            <a:r>
              <a:rPr lang="zh-CN" altLang="en-US"/>
              <a:t>接下来是</a:t>
            </a:r>
            <a:r>
              <a:rPr lang="zh-CN" altLang="en-US" b="1"/>
              <a:t>局部莫兰指数（</a:t>
            </a:r>
            <a:r>
              <a:rPr lang="en-US" altLang="zh-CN" b="1"/>
              <a:t>Local Moran‘s I</a:t>
            </a:r>
            <a:r>
              <a:rPr lang="zh-CN" altLang="en-US" b="1"/>
              <a:t>）</a:t>
            </a:r>
            <a:r>
              <a:rPr lang="zh-CN" altLang="en-US"/>
              <a:t>。与全局莫兰指数不同，局部莫兰指数更注重分析空间数据中的局部模式，帮助我们识别数据中存在的热点或异常点。在这个公式中， </a:t>
            </a:r>
            <a:r>
              <a:rPr lang="en-US" altLang="zh-CN"/>
              <a:t>Zi/S</a:t>
            </a:r>
            <a:r>
              <a:rPr lang="zh-CN" altLang="en-US"/>
              <a:t>和</a:t>
            </a:r>
            <a:r>
              <a:rPr lang="en-US" altLang="zh-CN" err="1"/>
              <a:t>Zj</a:t>
            </a:r>
            <a:r>
              <a:rPr lang="en-US" altLang="zh-CN"/>
              <a:t>/S</a:t>
            </a:r>
            <a:r>
              <a:rPr lang="zh-CN" altLang="en-US"/>
              <a:t>表示某个区域的标准化变量值，而 </a:t>
            </a:r>
            <a:r>
              <a:rPr lang="en-US" altLang="zh-CN" err="1"/>
              <a:t>wij</a:t>
            </a:r>
            <a:r>
              <a:rPr lang="en-US" altLang="zh-CN"/>
              <a:t> </a:t>
            </a:r>
            <a:r>
              <a:rPr lang="zh-CN" altLang="en-US"/>
              <a:t>仍然是空间权重矩阵。通过这个局部指标，我们可以更深入地分析个别区域的数据特征，而不仅仅是整个区域的平均情况。</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5</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044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根据莫兰指数的概念，我们将其运用到了我们的数据集中。</a:t>
            </a:r>
            <a:endParaRPr lang="en-US" altLang="zh-CN"/>
          </a:p>
          <a:p>
            <a:endParaRPr lang="en-US" altLang="zh-CN"/>
          </a:p>
          <a:p>
            <a:r>
              <a:rPr lang="zh-CN" altLang="en-US"/>
              <a:t>我们数据集是小鼠大脑皮质层的空间转录组，总共有</a:t>
            </a:r>
            <a:r>
              <a:rPr lang="en-US" altLang="zh-CN"/>
              <a:t>1000</a:t>
            </a:r>
            <a:r>
              <a:rPr lang="zh-CN" altLang="en-US"/>
              <a:t>个基因。我们从</a:t>
            </a:r>
            <a:r>
              <a:rPr lang="en-US" altLang="zh-CN" dirty="0"/>
              <a:t>1000</a:t>
            </a:r>
            <a:r>
              <a:rPr lang="zh-CN" altLang="en-US" dirty="0"/>
              <a:t>张里选了比较有代表性的</a:t>
            </a:r>
            <a:r>
              <a:rPr lang="zh-CN" altLang="en-US"/>
              <a:t>：第一个基因呈现的是偏向随机的分布模式，第二个是一个聚集的分布模式，也能看出比较大的全局莫兰指数。空间自相关性强弱也能影响部分预测方法的准确度。</a:t>
            </a:r>
            <a:r>
              <a:rPr lang="zh-CN" altLang="en-US" dirty="0"/>
              <a:t>空间自相关性强，后面用对应预测方法也会更准确</a:t>
            </a:r>
            <a:endParaRPr lang="en-US" altLang="zh-CN"/>
          </a:p>
          <a:p>
            <a:r>
              <a:rPr lang="zh-CN" altLang="en-US"/>
              <a:t>最右侧的图中</a:t>
            </a:r>
            <a:endParaRPr lang="en-US" altLang="zh-CN" dirty="0"/>
          </a:p>
          <a:p>
            <a:r>
              <a:rPr lang="en-US" altLang="zh-CN"/>
              <a:t>Low-high: </a:t>
            </a:r>
            <a:r>
              <a:rPr lang="zh-CN" altLang="en-US"/>
              <a:t>高值区周围有低值，类似于城中村</a:t>
            </a:r>
            <a:endParaRPr lang="en-US" altLang="zh-CN"/>
          </a:p>
          <a:p>
            <a:r>
              <a:rPr lang="en-US" altLang="zh-CN"/>
              <a:t>High-low</a:t>
            </a:r>
            <a:r>
              <a:rPr lang="zh-CN" altLang="en-US"/>
              <a:t>：低值区域周围有高值</a:t>
            </a:r>
          </a:p>
          <a:p>
            <a:endParaRPr lang="en-US" altLang="zh-CN"/>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6</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9331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在确定了某一些基因有空间自相关性以后，想到可以利用这个特性用一些方法进行插值</a:t>
            </a:r>
            <a:r>
              <a:rPr lang="zh-CN" altLang="en-US"/>
              <a:t>和</a:t>
            </a:r>
            <a:r>
              <a:rPr lang="zh-CN" altLang="en-US" dirty="0"/>
              <a:t>预测</a:t>
            </a:r>
            <a:endParaRPr lang="en-US" altLang="zh-CN" dirty="0"/>
          </a:p>
          <a:p>
            <a:r>
              <a:rPr lang="zh-CN" altLang="en-US"/>
              <a:t>我们采用</a:t>
            </a:r>
            <a:r>
              <a:rPr lang="zh-CN" altLang="en-US" dirty="0"/>
              <a:t>基于空间自相关性的三种预测方法：</a:t>
            </a:r>
            <a:r>
              <a:rPr lang="en-US" altLang="zh-CN" dirty="0"/>
              <a:t>kriging</a:t>
            </a:r>
            <a:r>
              <a:rPr lang="zh-CN" altLang="en-US" dirty="0"/>
              <a:t>，</a:t>
            </a:r>
            <a:r>
              <a:rPr lang="en-US" altLang="zh-CN" dirty="0" err="1"/>
              <a:t>idw</a:t>
            </a:r>
            <a:r>
              <a:rPr lang="zh-CN" altLang="en-US" dirty="0"/>
              <a:t>和</a:t>
            </a:r>
            <a:r>
              <a:rPr lang="en-US" altLang="zh-CN" dirty="0"/>
              <a:t>GWR</a:t>
            </a:r>
            <a:r>
              <a:rPr lang="zh-CN" altLang="en-US" dirty="0"/>
              <a:t>，这三个的本质都是利用了地理第一定律，加入了空间信息作为权重，最后通过已知点的位置预测未知点</a:t>
            </a:r>
            <a:endParaRPr lang="en-US" altLang="zh-CN" dirty="0"/>
          </a:p>
          <a:p>
            <a:r>
              <a:rPr lang="zh-CN" altLang="en-US" dirty="0"/>
              <a:t>运用地理第一定律：距离越近的事务之间 相互影响作用越大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4F4F4F"/>
                </a:solidFill>
                <a:effectLst/>
                <a:highlight>
                  <a:srgbClr val="FFFFFF"/>
                </a:highlight>
                <a:latin typeface="PingFang SC"/>
              </a:rPr>
              <a:t>第一个是</a:t>
            </a:r>
            <a:r>
              <a:rPr lang="zh-CN" altLang="en-US" b="1" i="0" dirty="0">
                <a:solidFill>
                  <a:srgbClr val="4F4F4F"/>
                </a:solidFill>
                <a:effectLst/>
                <a:highlight>
                  <a:srgbClr val="FFFFFF"/>
                </a:highlight>
                <a:latin typeface="PingFang SC"/>
              </a:rPr>
              <a:t>反距离加权法（</a:t>
            </a:r>
            <a:r>
              <a:rPr lang="en-US" altLang="zh-CN" b="1" i="0" dirty="0">
                <a:solidFill>
                  <a:srgbClr val="4F4F4F"/>
                </a:solidFill>
                <a:effectLst/>
                <a:highlight>
                  <a:srgbClr val="FFFFFF"/>
                </a:highlight>
                <a:latin typeface="PingFang SC"/>
              </a:rPr>
              <a:t>IDW)</a:t>
            </a:r>
            <a:endParaRPr lang="en-US" altLang="zh-CN" b="1" i="0">
              <a:solidFill>
                <a:srgbClr val="4F4F4F"/>
              </a:solidFill>
              <a:effectLst/>
              <a:highlight>
                <a:srgbClr val="FFFFFF"/>
              </a:highligh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4F4F4F"/>
                </a:solidFill>
                <a:effectLst/>
                <a:highlight>
                  <a:srgbClr val="FFFFFF"/>
                </a:highlight>
                <a:latin typeface="PingFang SC"/>
              </a:rPr>
              <a:t>它的公式比较简单，大概的意思就是</a:t>
            </a:r>
            <a:endParaRPr lang="en-US" altLang="zh-CN" b="1" i="0" dirty="0">
              <a:solidFill>
                <a:srgbClr val="4F4F4F"/>
              </a:solidFill>
              <a:effectLst/>
              <a:highlight>
                <a:srgbClr val="FFFFFF"/>
              </a:highlight>
              <a:latin typeface="PingFang SC"/>
            </a:endParaRPr>
          </a:p>
          <a:p>
            <a:r>
              <a:rPr lang="zh-CN" altLang="en-US" b="0" i="0" dirty="0">
                <a:solidFill>
                  <a:srgbClr val="4D4D4D"/>
                </a:solidFill>
                <a:effectLst/>
                <a:highlight>
                  <a:srgbClr val="FFFFFF"/>
                </a:highlight>
                <a:latin typeface="-apple-system"/>
              </a:rPr>
              <a:t>样点与待插值位置之间的</a:t>
            </a:r>
            <a:r>
              <a:rPr lang="zh-CN" altLang="en-US" b="0" i="0" u="none" strike="noStrike" dirty="0">
                <a:solidFill>
                  <a:srgbClr val="FC5531"/>
                </a:solidFill>
                <a:effectLst/>
                <a:latin typeface="-apple-system"/>
              </a:rPr>
              <a:t>距离</a:t>
            </a:r>
            <a:r>
              <a:rPr lang="zh-CN" altLang="en-US" b="0" i="0" dirty="0">
                <a:solidFill>
                  <a:srgbClr val="4D4D4D"/>
                </a:solidFill>
                <a:effectLst/>
                <a:highlight>
                  <a:srgbClr val="FFFFFF"/>
                </a:highlight>
                <a:latin typeface="-apple-system"/>
              </a:rPr>
              <a:t>越小，样点对插值结果的影响就越大，因此权重与距离成反比</a:t>
            </a:r>
            <a:endParaRPr lang="en-US" altLang="zh-CN" b="0" i="0" dirty="0">
              <a:solidFill>
                <a:srgbClr val="4D4D4D"/>
              </a:solidFill>
              <a:effectLst/>
              <a:highlight>
                <a:srgbClr val="FFFFFF"/>
              </a:highlight>
              <a:latin typeface="-apple-system"/>
            </a:endParaRPr>
          </a:p>
          <a:p>
            <a:r>
              <a:rPr lang="zh-CN" altLang="en-US" b="0" i="0" dirty="0">
                <a:solidFill>
                  <a:srgbClr val="4D4D4D"/>
                </a:solidFill>
                <a:effectLst/>
                <a:highlight>
                  <a:srgbClr val="FFFFFF"/>
                </a:highlight>
                <a:latin typeface="-apple-system"/>
              </a:rPr>
              <a:t>是最基础最简单的计算，性质</a:t>
            </a:r>
            <a:r>
              <a:rPr lang="zh-CN" altLang="en-US" b="0" i="0">
                <a:solidFill>
                  <a:srgbClr val="4D4D4D"/>
                </a:solidFill>
                <a:effectLst/>
                <a:highlight>
                  <a:srgbClr val="FFFFFF"/>
                </a:highlight>
                <a:latin typeface="-apple-system"/>
              </a:rPr>
              <a:t>比较</a:t>
            </a:r>
            <a:r>
              <a:rPr lang="zh-CN" altLang="en-US" b="0" i="0" dirty="0">
                <a:solidFill>
                  <a:srgbClr val="4D4D4D"/>
                </a:solidFill>
                <a:effectLst/>
                <a:highlight>
                  <a:srgbClr val="FFFFFF"/>
                </a:highlight>
                <a:latin typeface="-apple-system"/>
              </a:rPr>
              <a:t>温和，插值结果变化不大</a:t>
            </a:r>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7</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114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a:t>
            </a:r>
            <a:r>
              <a:rPr lang="en-US" altLang="zh-CN" dirty="0"/>
              <a:t>Kriging</a:t>
            </a:r>
            <a:r>
              <a:rPr lang="zh-CN" altLang="en-US"/>
              <a:t>，它的优点是</a:t>
            </a:r>
            <a:r>
              <a:rPr lang="zh-CN" altLang="en-US" dirty="0"/>
              <a:t>在满足数据平稳性和各同向性的前提下，得到的估计是最优线性无偏的。</a:t>
            </a:r>
            <a:endParaRPr lang="en-US" altLang="zh-CN" dirty="0"/>
          </a:p>
          <a:p>
            <a:endParaRPr lang="en-US" altLang="zh-CN" dirty="0"/>
          </a:p>
          <a:p>
            <a:r>
              <a:rPr lang="zh-CN" altLang="en-US" dirty="0"/>
              <a:t>主要计算的方法是通过拟合</a:t>
            </a:r>
            <a:r>
              <a:rPr lang="en-US" altLang="zh-CN" dirty="0"/>
              <a:t>empirical variogram</a:t>
            </a:r>
            <a:r>
              <a:rPr lang="zh-CN" altLang="en-US" dirty="0"/>
              <a:t>来量化空间数据的空间相关性和变异性。如果空间自相关性强，那在距离远到一定程度以后表达量的差值基本不变，如图，线就会趋于稳定。如果需要预测未知点的表达量，则需要先计算出权重。</a:t>
            </a:r>
            <a:endParaRPr lang="en-US" altLang="zh-CN" dirty="0"/>
          </a:p>
          <a:p>
            <a:endParaRPr lang="en-US" altLang="zh-CN" dirty="0"/>
          </a:p>
          <a:p>
            <a:r>
              <a:rPr lang="zh-CN" altLang="en-US" dirty="0"/>
              <a:t>但实际上基因表达并不能满足这</a:t>
            </a:r>
            <a:r>
              <a:rPr lang="en-US" altLang="zh-CN" dirty="0"/>
              <a:t>kriging</a:t>
            </a:r>
            <a:r>
              <a:rPr lang="zh-CN" altLang="en-US" dirty="0"/>
              <a:t>假设：各向同性（</a:t>
            </a:r>
            <a:r>
              <a:rPr lang="en-US" altLang="zh-CN" dirty="0"/>
              <a:t>isotropic</a:t>
            </a:r>
            <a:r>
              <a:rPr lang="zh-CN" altLang="en-US" dirty="0"/>
              <a:t>）</a:t>
            </a:r>
            <a:r>
              <a:rPr lang="en-US" altLang="zh-CN" dirty="0"/>
              <a:t>,</a:t>
            </a:r>
            <a:r>
              <a:rPr lang="zh-CN" altLang="en-US" dirty="0"/>
              <a:t>所以又探究了各向异性（</a:t>
            </a:r>
            <a:r>
              <a:rPr lang="en-US" altLang="zh-CN" dirty="0"/>
              <a:t>anisotropic</a:t>
            </a:r>
            <a:r>
              <a:rPr lang="zh-CN" altLang="en-US" dirty="0"/>
              <a:t>）性质</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8</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679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前计算方法不同，在原有的公式上添加了方向这个概念，检验基因的分布是否符合前面同方向性的假设。我们挑选了一个基因绘制了以下两张图。通过观察图中的颜色分布模式，可以识别出数据在不同方向上的相关性。比如，如果在某个方向上颜色变化平缓，意味着在该方向上变差较小，数据在该方向上具有较强的相关性；相反，如果颜色变化剧烈，说明变差较大，数据在该方向上的相关性较弱。由此可见该基因在水平方向上的相关性较强，所以它是各向异性的。</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9</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09856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1">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cxnSp>
        <p:nvCxnSpPr>
          <p:cNvPr id="13" name="直接连接符​​(S)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内容和表格">
    <p:bg>
      <p:bgPr>
        <a:solidFill>
          <a:schemeClr val="tx1"/>
        </a:solidFill>
        <a:effectLst/>
      </p:bgPr>
    </p:bg>
    <p:spTree>
      <p:nvGrpSpPr>
        <p:cNvPr id="1" name=""/>
        <p:cNvGrpSpPr/>
        <p:nvPr/>
      </p:nvGrpSpPr>
      <p:grpSpPr>
        <a:xfrm>
          <a:off x="0" y="0"/>
          <a:ext cx="0" cy="0"/>
          <a:chOff x="0" y="0"/>
          <a:chExt cx="0" cy="0"/>
        </a:xfrm>
      </p:grpSpPr>
      <p:grpSp>
        <p:nvGrpSpPr>
          <p:cNvPr id="5" name="组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任意多边形(F)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5" name="任意多边形(F)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7" name="任意多边形(F)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457200" indent="0">
              <a:spcBef>
                <a:spcPts val="1800"/>
              </a:spcBef>
              <a:buNone/>
              <a:defRPr lang="zh-CN" sz="2000">
                <a:latin typeface="Microsoft YaHei UI" panose="020B0503020204020204" pitchFamily="34" charset="-122"/>
                <a:ea typeface="Microsoft YaHei UI" panose="020B0503020204020204" pitchFamily="34" charset="-122"/>
              </a:defRPr>
            </a:lvl2pPr>
            <a:lvl3pPr marL="914400" indent="0">
              <a:spcBef>
                <a:spcPts val="1800"/>
              </a:spcBef>
              <a:buNone/>
              <a:defRPr lang="zh-CN" sz="2000">
                <a:latin typeface="Microsoft YaHei UI" panose="020B0503020204020204" pitchFamily="34" charset="-122"/>
                <a:ea typeface="Microsoft YaHei UI" panose="020B0503020204020204" pitchFamily="34" charset="-122"/>
              </a:defRPr>
            </a:lvl3pPr>
            <a:lvl4pPr marL="1371600" indent="0">
              <a:spcBef>
                <a:spcPts val="1800"/>
              </a:spcBef>
              <a:buNone/>
              <a:defRPr lang="zh-CN" sz="2000">
                <a:latin typeface="Microsoft YaHei UI" panose="020B0503020204020204" pitchFamily="34" charset="-122"/>
                <a:ea typeface="Microsoft YaHei UI" panose="020B0503020204020204" pitchFamily="34" charset="-122"/>
              </a:defRPr>
            </a:lvl4pPr>
            <a:lvl5pPr marL="1828800" indent="0">
              <a:spcBef>
                <a:spcPts val="1800"/>
              </a:spcBef>
              <a:buNone/>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内容占位符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zh-CN" sz="2000">
                <a:latin typeface="Microsoft YaHei UI" panose="020B0503020204020204" pitchFamily="34" charset="-122"/>
                <a:ea typeface="Microsoft YaHei UI" panose="020B0503020204020204" pitchFamily="34" charset="-122"/>
              </a:defRPr>
            </a:lvl1pPr>
            <a:lvl2pPr>
              <a:spcBef>
                <a:spcPts val="6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两栏内容">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任意多边形(F)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39096" y="171950"/>
            <a:ext cx="5242769" cy="487937"/>
          </a:xfrm>
          <a:prstGeom prst="rect">
            <a:avLst/>
          </a:prstGeom>
        </p:spPr>
        <p:txBody>
          <a:bodyPr lIns="0" tIns="0" rIns="0" bIns="0" rtlCol="0" anchor="b" anchorCtr="0">
            <a:normAutofit/>
          </a:bodyPr>
          <a:lstStyle>
            <a:lvl1pPr>
              <a:defRPr lang="zh-CN" sz="40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39096" y="783415"/>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内容占位符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zh-CN" sz="2000">
                <a:latin typeface="Microsoft YaHei UI" panose="020B0503020204020204" pitchFamily="34" charset="-122"/>
                <a:ea typeface="Microsoft YaHei UI" panose="020B0503020204020204" pitchFamily="34" charset="-122"/>
              </a:defRPr>
            </a:lvl1pPr>
            <a:lvl2pPr>
              <a:spcBef>
                <a:spcPts val="6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zh-CN" sz="2000">
                <a:latin typeface="Microsoft YaHei UI" panose="020B0503020204020204" pitchFamily="34" charset="-122"/>
                <a:ea typeface="Microsoft YaHei UI" panose="020B0503020204020204" pitchFamily="34" charset="-122"/>
              </a:defRPr>
            </a:lvl1pPr>
            <a:lvl2pPr>
              <a:spcBef>
                <a:spcPts val="18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格 2">
    <p:bg>
      <p:bgPr>
        <a:solidFill>
          <a:schemeClr val="tx1"/>
        </a:solidFill>
        <a:effectLst/>
      </p:bgPr>
    </p:bg>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24612"/>
            <a:ext cx="5832198" cy="929159"/>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9" name="表格占位符 2">
            <a:extLst>
              <a:ext uri="{FF2B5EF4-FFF2-40B4-BE49-F238E27FC236}">
                <a16:creationId xmlns:a16="http://schemas.microsoft.com/office/drawing/2014/main" id="{1506B022-475A-6647-98FF-D5C319A0C7C4}"/>
              </a:ext>
            </a:extLst>
          </p:cNvPr>
          <p:cNvSpPr>
            <a:spLocks noGrp="1"/>
          </p:cNvSpPr>
          <p:nvPr>
            <p:ph type="tbl" sz="quarter" idx="10" hasCustomPrompt="1"/>
          </p:nvPr>
        </p:nvSpPr>
        <p:spPr>
          <a:xfrm>
            <a:off x="594360" y="2628629"/>
            <a:ext cx="10972800" cy="3636740"/>
          </a:xfrm>
        </p:spPr>
        <p:txBody>
          <a:bodyPr rtlCol="0">
            <a:normAutofit/>
          </a:bodyPr>
          <a:lstStyle>
            <a:lvl1pPr>
              <a:defRPr lang="zh-CN">
                <a:latin typeface="Microsoft YaHei UI" panose="020B0503020204020204" pitchFamily="34" charset="-122"/>
                <a:ea typeface="Microsoft YaHei UI" panose="020B0503020204020204" pitchFamily="34" charset="-122"/>
              </a:defRPr>
            </a:lvl1pPr>
          </a:lstStyle>
          <a:p>
            <a:pPr rtl="0"/>
            <a:r>
              <a:rPr lang="zh-CN" dirty="0"/>
              <a:t>单击图标以添加表格</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968997"/>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 3">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dirty="0"/>
              <a:t>单击此处添加文本</a:t>
            </a:r>
          </a:p>
        </p:txBody>
      </p:sp>
      <p:cxnSp>
        <p:nvCxnSpPr>
          <p:cNvPr id="4" name="直接连接符​​(S)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议程​​ 1">
    <p:spTree>
      <p:nvGrpSpPr>
        <p:cNvPr id="1" name=""/>
        <p:cNvGrpSpPr/>
        <p:nvPr/>
      </p:nvGrpSpPr>
      <p:grpSpPr>
        <a:xfrm>
          <a:off x="0" y="0"/>
          <a:ext cx="0" cy="0"/>
          <a:chOff x="0" y="0"/>
          <a:chExt cx="0" cy="0"/>
        </a:xfrm>
      </p:grpSpPr>
      <p:grpSp>
        <p:nvGrpSpPr>
          <p:cNvPr id="6" name="组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自选图形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8" name="任意多边形(F)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9" name="任意多边形(F)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0" name="任意多边形(F)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2" name="标题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59" y="307632"/>
            <a:ext cx="5645454" cy="778527"/>
          </a:xfrm>
          <a:prstGeom prst="rect">
            <a:avLst/>
          </a:prstGeom>
        </p:spPr>
        <p:txBody>
          <a:bodyPr lIns="0" tIns="0" rIns="0" bIns="0" rtlCol="0" anchor="b" anchorCtr="0">
            <a:normAutofit/>
          </a:bodyPr>
          <a:lstStyle>
            <a:lvl1pPr>
              <a:defRPr lang="zh-CN" sz="4400" b="1" i="0" spc="50" baseline="0">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1733280"/>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zh-CN" sz="2400" b="1" i="0" kern="1200" dirty="0">
                <a:solidFill>
                  <a:schemeClr val="tx2">
                    <a:lumMod val="75000"/>
                  </a:schemeClr>
                </a:solidFill>
                <a:latin typeface="Microsoft YaHei UI" panose="020B0503020204020204" pitchFamily="34" charset="-122"/>
                <a:ea typeface="Microsoft YaHei UI" panose="020B0503020204020204" pitchFamily="34" charset="-122"/>
                <a:cs typeface="+mn-cs"/>
              </a:defRPr>
            </a:lvl1pPr>
            <a:lvl2pPr indent="-283464">
              <a:spcBef>
                <a:spcPts val="6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3" name="灯片编号占位符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42" name="日期占位符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59" y="1289898"/>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3"/>
        </a:solidFill>
        <a:effectLst/>
      </p:bgPr>
    </p:bg>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79D0555-EBDC-B53A-212D-A5921795FEC8}"/>
              </a:ext>
            </a:extLst>
          </p:cNvPr>
          <p:cNvSpPr>
            <a:spLocks noGrp="1"/>
          </p:cNvSpPr>
          <p:nvPr>
            <p:ph type="pic" sz="quarter" idx="13" hasCustomPrompt="1"/>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rmAutofit/>
          </a:bodyPr>
          <a:lstStyle>
            <a:lvl1pPr marL="0" indent="0" algn="ctr">
              <a:buNone/>
              <a:defRPr lang="zh-CN" sz="2000">
                <a:solidFill>
                  <a:schemeClr val="tx1"/>
                </a:solidFill>
                <a:latin typeface="Microsoft YaHei UI" panose="020B0503020204020204" pitchFamily="34" charset="-122"/>
                <a:ea typeface="Microsoft YaHei UI" panose="020B0503020204020204" pitchFamily="34" charset="-122"/>
              </a:defRPr>
            </a:lvl1pPr>
          </a:lstStyle>
          <a:p>
            <a:pPr rtl="0"/>
            <a:r>
              <a:rPr lang="zh-CN" dirty="0"/>
              <a:t>单击图标以添加图片</a:t>
            </a:r>
          </a:p>
        </p:txBody>
      </p:sp>
      <p:sp>
        <p:nvSpPr>
          <p:cNvPr id="18" name="标题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rmAutofit/>
          </a:bodyPr>
          <a:lstStyle>
            <a:lvl1pPr>
              <a:defRPr lang="zh-CN" sz="6000" b="1" i="0" baseline="0">
                <a:solidFill>
                  <a:schemeClr val="tx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7" name="长方形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latin typeface="Microsoft YaHei UI" panose="020B0503020204020204" pitchFamily="34" charset="-122"/>
            </a:endParaRPr>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 2">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t>单击此处添加标题 </a:t>
            </a:r>
          </a:p>
        </p:txBody>
      </p:sp>
      <p:sp>
        <p:nvSpPr>
          <p:cNvPr id="6" name="图片占位符 5">
            <a:extLst>
              <a:ext uri="{FF2B5EF4-FFF2-40B4-BE49-F238E27FC236}">
                <a16:creationId xmlns:a16="http://schemas.microsoft.com/office/drawing/2014/main" id="{A9973BC6-F6E5-0B3B-C8AB-0AC4020D4E8B}"/>
              </a:ext>
            </a:extLst>
          </p:cNvPr>
          <p:cNvSpPr>
            <a:spLocks noGrp="1"/>
          </p:cNvSpPr>
          <p:nvPr>
            <p:ph type="pic" sz="quarter" idx="12" hasCustomPrompt="1"/>
          </p:nvPr>
        </p:nvSpPr>
        <p:spPr>
          <a:xfrm>
            <a:off x="0" y="-11113"/>
            <a:ext cx="5791200" cy="6880226"/>
          </a:xfrm>
        </p:spPr>
        <p:txBody>
          <a:bodyPr rtlCol="0">
            <a:normAutofit/>
          </a:bodyPr>
          <a:lstStyle>
            <a:lvl1pPr marL="0" indent="0" algn="ctr">
              <a:buNone/>
              <a:defRPr lang="zh-CN" sz="2000">
                <a:latin typeface="Microsoft YaHei UI" panose="020B0503020204020204" pitchFamily="34" charset="-122"/>
                <a:ea typeface="Microsoft YaHei UI" panose="020B0503020204020204" pitchFamily="34" charset="-122"/>
              </a:defRPr>
            </a:lvl1pPr>
          </a:lstStyle>
          <a:p>
            <a:pPr rtl="0"/>
            <a:r>
              <a:rPr lang="zh-CN"/>
              <a:t>单击图标以添加图片</a:t>
            </a:r>
          </a:p>
        </p:txBody>
      </p: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a:t>单击此处添加文本</a:t>
            </a:r>
          </a:p>
        </p:txBody>
      </p:sp>
      <p:cxnSp>
        <p:nvCxnSpPr>
          <p:cNvPr id="7" name="直接连接符​​(S)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汇总 2">
    <p:bg>
      <p:bgPr>
        <a:solidFill>
          <a:schemeClr val="tx1"/>
        </a:solidFill>
        <a:effectLst/>
      </p:bgPr>
    </p:bg>
    <p:spTree>
      <p:nvGrpSpPr>
        <p:cNvPr id="1" name=""/>
        <p:cNvGrpSpPr/>
        <p:nvPr/>
      </p:nvGrpSpPr>
      <p:grpSpPr>
        <a:xfrm>
          <a:off x="0" y="0"/>
          <a:ext cx="0" cy="0"/>
          <a:chOff x="0" y="0"/>
          <a:chExt cx="0" cy="0"/>
        </a:xfrm>
      </p:grpSpPr>
      <p:cxnSp>
        <p:nvCxnSpPr>
          <p:cNvPr id="9" name="直接连接符​​(S)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101644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组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任意多边形(F)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32" name="标题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3031"/>
            <a:ext cx="5233330" cy="1016787"/>
          </a:xfrm>
          <a:prstGeom prst="rect">
            <a:avLst/>
          </a:prstGeom>
        </p:spPr>
        <p:txBody>
          <a:bodyPr lIns="0" tIns="0" rIns="0" bIns="0" rtlCol="0" anchor="b" anchorCtr="0">
            <a:normAutofit/>
          </a:bodyPr>
          <a:lstStyle>
            <a:lvl1pPr>
              <a:defRPr lang="zh-CN" sz="4400" b="1" i="0">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zh-CN" sz="2000">
                <a:latin typeface="Microsoft YaHei UI" panose="020B0503020204020204" pitchFamily="34" charset="-122"/>
                <a:ea typeface="Microsoft YaHei UI" panose="020B0503020204020204" pitchFamily="34" charset="-122"/>
              </a:defRPr>
            </a:lvl1pPr>
            <a:lvl2pPr indent="-283464">
              <a:spcBef>
                <a:spcPts val="18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灯片编号占位符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5" name="日期占位符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cxnSp>
        <p:nvCxnSpPr>
          <p:cNvPr id="13" name="直接连接符​​(S)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dirty="0"/>
              <a:t>单击此处添加文本</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两栏内容 2">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任意多边形(F)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0"/>
            <a:ext cx="5110981" cy="864764"/>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9436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3" name="内容占位符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4864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6471" y="963561"/>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自选图形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8" name="任意多边形(F)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9" name="任意多边形(F)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zh-CN" sz="2000">
                <a:latin typeface="Microsoft YaHei UI" panose="020B0503020204020204" pitchFamily="34" charset="-122"/>
                <a:ea typeface="Microsoft YaHei UI" panose="020B0503020204020204" pitchFamily="34" charset="-122"/>
              </a:defRPr>
            </a:lvl1pPr>
            <a:lvl2pPr marL="914400" indent="-457200">
              <a:spcBef>
                <a:spcPts val="1800"/>
              </a:spcBef>
              <a:buFont typeface="+mj-lt"/>
              <a:buAutoNum type="alphaLcPeriod"/>
              <a:defRPr lang="zh-CN" sz="2000">
                <a:latin typeface="Microsoft YaHei UI" panose="020B0503020204020204" pitchFamily="34" charset="-122"/>
                <a:ea typeface="Microsoft YaHei UI" panose="020B0503020204020204" pitchFamily="34" charset="-122"/>
              </a:defRPr>
            </a:lvl2pPr>
            <a:lvl3pPr marL="1371600" indent="-457200">
              <a:spcBef>
                <a:spcPts val="1800"/>
              </a:spcBef>
              <a:buFont typeface="+mj-lt"/>
              <a:buAutoNum type="arabicParenR"/>
              <a:defRPr lang="zh-CN" sz="2000">
                <a:latin typeface="Microsoft YaHei UI" panose="020B0503020204020204" pitchFamily="34" charset="-122"/>
                <a:ea typeface="Microsoft YaHei UI" panose="020B0503020204020204" pitchFamily="34" charset="-122"/>
              </a:defRPr>
            </a:lvl3pPr>
            <a:lvl4pPr marL="1371600" indent="0">
              <a:spcBef>
                <a:spcPts val="1800"/>
              </a:spcBef>
              <a:buFont typeface="+mj-lt"/>
              <a:buNone/>
              <a:defRPr lang="zh-CN" sz="2000">
                <a:latin typeface="Microsoft YaHei UI" panose="020B0503020204020204" pitchFamily="34" charset="-122"/>
                <a:ea typeface="Microsoft YaHei UI" panose="020B0503020204020204" pitchFamily="34" charset="-122"/>
              </a:defRPr>
            </a:lvl4pPr>
            <a:lvl5pPr marL="2286000" indent="-457200">
              <a:spcBef>
                <a:spcPts val="1800"/>
              </a:spcBef>
              <a:buFont typeface="+mj-lt"/>
              <a:buAutoNum type="arabicPeriod"/>
              <a:defRPr lang="zh-CN" sz="2000"/>
            </a:lvl5pPr>
          </a:lstStyle>
          <a:p>
            <a:pPr lvl="0" rtl="0"/>
            <a:r>
              <a:rPr lang="zh-CN" dirty="0"/>
              <a:t>单击此处添加内容</a:t>
            </a:r>
          </a:p>
          <a:p>
            <a:pPr lvl="1" rtl="0"/>
            <a:r>
              <a:rPr lang="zh-CN" dirty="0"/>
              <a:t>第二级</a:t>
            </a:r>
          </a:p>
          <a:p>
            <a:pPr lvl="2" rtl="0"/>
            <a:r>
              <a:rPr lang="zh-CN" dirty="0"/>
              <a:t>第三级</a:t>
            </a:r>
          </a:p>
          <a:p>
            <a:pPr lvl="3" rtl="0"/>
            <a:endParaRPr lang="zh-CN" dirty="0"/>
          </a:p>
        </p:txBody>
      </p:sp>
      <p:sp>
        <p:nvSpPr>
          <p:cNvPr id="2" name="内容占位符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4864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内容和图片">
    <p:bg>
      <p:bgPr>
        <a:solidFill>
          <a:schemeClr val="tx1"/>
        </a:solidFill>
        <a:effectLst/>
      </p:bgPr>
    </p:bg>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3" name="内容占位符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indent="-283464">
              <a:spcBef>
                <a:spcPts val="18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图片占位符 11">
            <a:extLst>
              <a:ext uri="{FF2B5EF4-FFF2-40B4-BE49-F238E27FC236}">
                <a16:creationId xmlns:a16="http://schemas.microsoft.com/office/drawing/2014/main" id="{4658637A-5D36-6127-19BC-C203E23FA49F}"/>
              </a:ext>
            </a:extLst>
          </p:cNvPr>
          <p:cNvSpPr>
            <a:spLocks noGrp="1"/>
          </p:cNvSpPr>
          <p:nvPr>
            <p:ph type="pic" sz="quarter" idx="15" hasCustomPrompt="1"/>
          </p:nvPr>
        </p:nvSpPr>
        <p:spPr>
          <a:xfrm>
            <a:off x="6096000" y="0"/>
            <a:ext cx="6118225" cy="6858000"/>
          </a:xfrm>
        </p:spPr>
        <p:txBody>
          <a:bodyPr rtlCol="0">
            <a:normAutofit/>
          </a:bodyPr>
          <a:lstStyle>
            <a:lvl1pPr marL="0" indent="0" algn="ctr">
              <a:buNone/>
              <a:defRPr lang="zh-CN" sz="200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单击图标以添加图片</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zh-CN"/>
            </a:def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2" name="标题占位符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zh-CN"/>
            </a:defPPr>
          </a:lstStyle>
          <a:p>
            <a:pPr rtl="0"/>
            <a:r>
              <a:rPr lang="zh-CN" altLang="en-US" noProof="0" dirty="0"/>
              <a:t>单击此处编辑母版标题样式</a:t>
            </a:r>
          </a:p>
        </p:txBody>
      </p:sp>
      <p:sp>
        <p:nvSpPr>
          <p:cNvPr id="30" name="日期占位符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zh-CN" sz="1100" b="0" i="0">
                <a:solidFill>
                  <a:schemeClr val="bg1"/>
                </a:solidFill>
                <a:latin typeface="Microsoft YaHei UI" panose="020B0503020204020204" pitchFamily="34" charset="-122"/>
                <a:ea typeface="Microsoft YaHei UI" panose="020B0503020204020204" pitchFamily="34" charset="-122"/>
              </a:defRPr>
            </a:lvl1pPr>
          </a:lstStyle>
          <a:p>
            <a:endParaRPr lang="zh-CN" altLang="en-US" noProof="0" dirty="0">
              <a:ea typeface="Microsoft YaHei UI" panose="020B0503020204020204" pitchFamily="34" charset="-122"/>
            </a:endParaRPr>
          </a:p>
        </p:txBody>
      </p:sp>
      <p:sp>
        <p:nvSpPr>
          <p:cNvPr id="32" name="幻灯片编号占位符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zh-CN" sz="1100" b="1" i="0">
                <a:solidFill>
                  <a:schemeClr val="bg1"/>
                </a:solidFill>
                <a:latin typeface="Microsoft YaHei UI" panose="020B0503020204020204" pitchFamily="34" charset="-122"/>
                <a:ea typeface="Microsoft YaHei UI" panose="020B0503020204020204" pitchFamily="34" charset="-122"/>
              </a:defRPr>
            </a:lvl1pPr>
          </a:lstStyle>
          <a:p>
            <a:fld id="{294A09A9-5501-47C1-A89A-A340965A2BE2}" type="slidenum">
              <a:rPr lang="en-US" altLang="zh-CN" noProof="0" smtClean="0"/>
              <a:pPr/>
              <a:t>‹#›</a:t>
            </a:fld>
            <a:endParaRPr lang="zh-CN" altLang="en-US" noProof="0" dirty="0">
              <a:ea typeface="Microsoft YaHei UI" panose="020B0503020204020204" pitchFamily="34" charset="-122"/>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zh-CN" sz="4400" b="1" i="0" kern="1200" spc="100" baseline="0">
          <a:solidFill>
            <a:schemeClr val="bg1"/>
          </a:solidFill>
          <a:latin typeface="Microsoft YaHei UI" panose="020B0503020204020204" pitchFamily="34" charset="-122"/>
          <a:ea typeface="Microsoft YaHei UI" panose="020B0503020204020204" pitchFamily="34" charset="-122"/>
          <a:cs typeface="+mj-cs"/>
        </a:defRPr>
      </a:lvl1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zh-CN" sz="2800" b="0" i="0" kern="1200">
          <a:solidFill>
            <a:schemeClr val="bg1"/>
          </a:solidFill>
          <a:latin typeface="Microsoft YaHei UI" panose="020B0503020204020204" pitchFamily="34" charset="-122"/>
          <a:ea typeface="Microsoft YaHei UI" panose="020B0503020204020204" pitchFamily="34" charset="-122"/>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zh-CN" sz="2400" b="0" i="0" kern="1200">
          <a:solidFill>
            <a:schemeClr val="bg1"/>
          </a:solidFill>
          <a:latin typeface="Microsoft YaHei UI" panose="020B0503020204020204" pitchFamily="34" charset="-122"/>
          <a:ea typeface="Microsoft YaHei UI" panose="020B0503020204020204" pitchFamily="34" charset="-122"/>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zh-CN" sz="2000" b="0" i="0" kern="1200">
          <a:solidFill>
            <a:schemeClr val="bg1"/>
          </a:solidFill>
          <a:latin typeface="Microsoft YaHei UI" panose="020B0503020204020204" pitchFamily="34" charset="-122"/>
          <a:ea typeface="Microsoft YaHei UI" panose="020B0503020204020204" pitchFamily="34" charset="-122"/>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zh-CN" sz="1800" b="0" i="0" kern="1200">
          <a:solidFill>
            <a:schemeClr val="bg1"/>
          </a:solidFill>
          <a:latin typeface="Microsoft YaHei UI" panose="020B0503020204020204" pitchFamily="34" charset="-122"/>
          <a:ea typeface="Microsoft YaHei UI" panose="020B0503020204020204" pitchFamily="34" charset="-122"/>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zh-CN" sz="1800" b="0" i="0" kern="120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gif"/><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rtlCol="0">
            <a:normAutofit/>
          </a:bodyPr>
          <a:lstStyle>
            <a:defPPr>
              <a:defRPr lang="zh-CN"/>
            </a:defPPr>
          </a:lstStyle>
          <a:p>
            <a:pPr rtl="0"/>
            <a:r>
              <a:rPr lang="en-US" altLang="zh-CN" dirty="0"/>
              <a:t>Presentation</a:t>
            </a:r>
            <a:endParaRPr lang="zh-CN" dirty="0"/>
          </a:p>
        </p:txBody>
      </p:sp>
      <p:pic>
        <p:nvPicPr>
          <p:cNvPr id="1026" name="Picture 2">
            <a:extLst>
              <a:ext uri="{FF2B5EF4-FFF2-40B4-BE49-F238E27FC236}">
                <a16:creationId xmlns:a16="http://schemas.microsoft.com/office/drawing/2014/main" id="{316325B7-3EE7-3400-4A63-02DD6789E0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50" b="8529"/>
          <a:stretch/>
        </p:blipFill>
        <p:spPr bwMode="auto">
          <a:xfrm>
            <a:off x="1143068" y="102386"/>
            <a:ext cx="1457325" cy="168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诺丁汉大学">
            <a:extLst>
              <a:ext uri="{FF2B5EF4-FFF2-40B4-BE49-F238E27FC236}">
                <a16:creationId xmlns:a16="http://schemas.microsoft.com/office/drawing/2014/main" id="{D420297E-8182-B3BA-BB59-6B8EAEA7DF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14" b="3132"/>
          <a:stretch/>
        </p:blipFill>
        <p:spPr bwMode="auto">
          <a:xfrm>
            <a:off x="2718979" y="212500"/>
            <a:ext cx="3540153" cy="123637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2">
            <a:extLst>
              <a:ext uri="{FF2B5EF4-FFF2-40B4-BE49-F238E27FC236}">
                <a16:creationId xmlns:a16="http://schemas.microsoft.com/office/drawing/2014/main" id="{8BE734F0-2DDD-AF70-F13D-F9E4C1929411}"/>
              </a:ext>
            </a:extLst>
          </p:cNvPr>
          <p:cNvSpPr>
            <a:spLocks noGrp="1"/>
          </p:cNvSpPr>
          <p:nvPr/>
        </p:nvSpPr>
        <p:spPr>
          <a:xfrm>
            <a:off x="6309904" y="4416870"/>
            <a:ext cx="5486400" cy="1645920"/>
          </a:xfrm>
          <a:prstGeom prst="rect">
            <a:avLst/>
          </a:prstGeom>
        </p:spPr>
        <p:txBody>
          <a:bodyPr vert="horz" lIns="0" tIns="0" rIns="0" bIns="0" rtlCol="0">
            <a:normAutofit fontScale="85000" lnSpcReduction="20000"/>
          </a:bodyPr>
          <a:lstStyle>
            <a:defPPr>
              <a:defRPr lang="zh-CN"/>
            </a:defPPr>
            <a:lvl1pPr marL="0" indent="0" algn="l" defTabSz="914400" rtl="0" eaLnBrk="1" latinLnBrk="0" hangingPunct="1">
              <a:lnSpc>
                <a:spcPct val="90000"/>
              </a:lnSpc>
              <a:spcBef>
                <a:spcPts val="1000"/>
              </a:spcBef>
              <a:buFont typeface="Arial" panose="020B0604020202020204" pitchFamily="34" charset="0"/>
              <a:buNone/>
              <a:defRPr lang="zh-CN" sz="2400" b="1" i="0" kern="1200">
                <a:solidFill>
                  <a:schemeClr val="tx2">
                    <a:lumMod val="75000"/>
                  </a:schemeClr>
                </a:solidFill>
                <a:latin typeface="Microsoft YaHei UI" panose="020B0503020204020204" pitchFamily="34" charset="-122"/>
                <a:ea typeface="Microsoft YaHei UI" panose="020B0503020204020204" pitchFamily="34" charset="-122"/>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9pPr>
          </a:lstStyle>
          <a:p>
            <a:r>
              <a:rPr lang="en-US" altLang="zh-CN" dirty="0"/>
              <a:t>9 August 2024</a:t>
            </a:r>
          </a:p>
          <a:p>
            <a:endParaRPr lang="en-US" altLang="zh-CN" dirty="0"/>
          </a:p>
          <a:p>
            <a:pPr rtl="0"/>
            <a:r>
              <a:rPr lang="en-US" altLang="zh-CN" dirty="0"/>
              <a:t>Wang Lab</a:t>
            </a:r>
          </a:p>
          <a:p>
            <a:pPr rtl="0"/>
            <a:r>
              <a:rPr lang="en-US" altLang="zh-CN" dirty="0"/>
              <a:t>Cheng Jin</a:t>
            </a:r>
          </a:p>
          <a:p>
            <a:pPr rtl="0"/>
            <a:r>
              <a:rPr lang="en-US" altLang="zh-CN" dirty="0"/>
              <a:t>Ming Lin</a:t>
            </a:r>
          </a:p>
          <a:p>
            <a:pPr rtl="0"/>
            <a:endParaRPr lang="en-US" altLang="zh-CN" dirty="0"/>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46ED-721D-85EE-2F1B-A31D0912DE29}"/>
              </a:ext>
            </a:extLst>
          </p:cNvPr>
          <p:cNvSpPr>
            <a:spLocks noGrp="1"/>
          </p:cNvSpPr>
          <p:nvPr>
            <p:ph type="title"/>
          </p:nvPr>
        </p:nvSpPr>
        <p:spPr>
          <a:xfrm>
            <a:off x="594360" y="-366964"/>
            <a:ext cx="11377061" cy="1161047"/>
          </a:xfrm>
        </p:spPr>
        <p:txBody>
          <a:bodyPr rtlCol="0">
            <a:normAutofit/>
          </a:bodyPr>
          <a:lstStyle>
            <a:defPPr>
              <a:defRPr lang="zh-CN"/>
            </a:defPPr>
          </a:lstStyle>
          <a:p>
            <a:pPr rtl="0"/>
            <a:r>
              <a:rPr lang="en-US" altLang="zh-CN" sz="3600" dirty="0"/>
              <a:t>GWR-Geographically Weighted Regression</a:t>
            </a:r>
            <a:endParaRPr lang="zh-CN" sz="3600" dirty="0"/>
          </a:p>
        </p:txBody>
      </p:sp>
      <p:pic>
        <p:nvPicPr>
          <p:cNvPr id="7" name="图片 6" descr="图表, 散点图&#10;&#10;描述已自动生成">
            <a:extLst>
              <a:ext uri="{FF2B5EF4-FFF2-40B4-BE49-F238E27FC236}">
                <a16:creationId xmlns:a16="http://schemas.microsoft.com/office/drawing/2014/main" id="{6C8F8AD6-32C9-D401-DBC4-0A164D2FE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547" y="2637917"/>
            <a:ext cx="3644196" cy="3146214"/>
          </a:xfrm>
          <a:prstGeom prst="rect">
            <a:avLst/>
          </a:prstGeom>
        </p:spPr>
      </p:pic>
      <p:pic>
        <p:nvPicPr>
          <p:cNvPr id="10" name="图片 9" descr="图表, 散点图&#10;&#10;描述已自动生成">
            <a:extLst>
              <a:ext uri="{FF2B5EF4-FFF2-40B4-BE49-F238E27FC236}">
                <a16:creationId xmlns:a16="http://schemas.microsoft.com/office/drawing/2014/main" id="{0CEF76AB-5254-A05A-A7B1-FA44A221F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528" y="2637917"/>
            <a:ext cx="3615712" cy="3146214"/>
          </a:xfrm>
          <a:prstGeom prst="rect">
            <a:avLst/>
          </a:prstGeom>
        </p:spPr>
      </p:pic>
      <p:pic>
        <p:nvPicPr>
          <p:cNvPr id="13" name="图片 12" descr="图表, 散点图&#10;&#10;描述已自动生成">
            <a:extLst>
              <a:ext uri="{FF2B5EF4-FFF2-40B4-BE49-F238E27FC236}">
                <a16:creationId xmlns:a16="http://schemas.microsoft.com/office/drawing/2014/main" id="{7D00C2DC-FCCD-4872-1380-9ED72D298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54" y="2637917"/>
            <a:ext cx="3506608" cy="3061549"/>
          </a:xfrm>
          <a:prstGeom prst="rect">
            <a:avLst/>
          </a:prstGeom>
        </p:spPr>
      </p:pic>
      <p:pic>
        <p:nvPicPr>
          <p:cNvPr id="17" name="图片 16" descr="文本, 信件&#10;&#10;描述已自动生成">
            <a:extLst>
              <a:ext uri="{FF2B5EF4-FFF2-40B4-BE49-F238E27FC236}">
                <a16:creationId xmlns:a16="http://schemas.microsoft.com/office/drawing/2014/main" id="{CF8C390D-8509-8938-E350-17D81CFF85A2}"/>
              </a:ext>
            </a:extLst>
          </p:cNvPr>
          <p:cNvPicPr>
            <a:picLocks noChangeAspect="1"/>
          </p:cNvPicPr>
          <p:nvPr/>
        </p:nvPicPr>
        <p:blipFill rotWithShape="1">
          <a:blip r:embed="rId6">
            <a:extLst>
              <a:ext uri="{28A0092B-C50C-407E-A947-70E740481C1C}">
                <a14:useLocalDpi xmlns:a14="http://schemas.microsoft.com/office/drawing/2010/main" val="0"/>
              </a:ext>
            </a:extLst>
          </a:blip>
          <a:srcRect l="36017" t="48613" r="36108" b="38070"/>
          <a:stretch/>
        </p:blipFill>
        <p:spPr>
          <a:xfrm>
            <a:off x="6148665" y="1325835"/>
            <a:ext cx="2106507" cy="731520"/>
          </a:xfrm>
          <a:prstGeom prst="rect">
            <a:avLst/>
          </a:prstGeom>
        </p:spPr>
      </p:pic>
      <p:sp>
        <p:nvSpPr>
          <p:cNvPr id="18" name="文本框 17">
            <a:extLst>
              <a:ext uri="{FF2B5EF4-FFF2-40B4-BE49-F238E27FC236}">
                <a16:creationId xmlns:a16="http://schemas.microsoft.com/office/drawing/2014/main" id="{8B2E9AEF-581D-6882-817C-81B5395FCDB6}"/>
              </a:ext>
            </a:extLst>
          </p:cNvPr>
          <p:cNvSpPr txBox="1"/>
          <p:nvPr/>
        </p:nvSpPr>
        <p:spPr>
          <a:xfrm>
            <a:off x="8024879" y="1489287"/>
            <a:ext cx="3589867" cy="1077218"/>
          </a:xfrm>
          <a:prstGeom prst="rect">
            <a:avLst/>
          </a:prstGeom>
          <a:noFill/>
        </p:spPr>
        <p:txBody>
          <a:bodyPr wrap="square" rtlCol="0">
            <a:spAutoFit/>
          </a:bodyPr>
          <a:lstStyle/>
          <a:p>
            <a:pPr algn="l"/>
            <a:r>
              <a:rPr lang="en-US" altLang="zh-CN" sz="1400" i="1" dirty="0">
                <a:solidFill>
                  <a:schemeClr val="bg1"/>
                </a:solidFill>
              </a:rPr>
              <a:t>b is the bandwidth parameter that controls the decay rate of the weight</a:t>
            </a:r>
          </a:p>
          <a:p>
            <a:pPr algn="l"/>
            <a:endParaRPr lang="en-US" altLang="zh-CN" dirty="0">
              <a:solidFill>
                <a:schemeClr val="bg1"/>
              </a:solidFill>
            </a:endParaRPr>
          </a:p>
          <a:p>
            <a:pPr algn="l"/>
            <a:endParaRPr lang="zh-CN" altLang="en-US" dirty="0">
              <a:solidFill>
                <a:schemeClr val="bg1"/>
              </a:solidFill>
            </a:endParaRPr>
          </a:p>
        </p:txBody>
      </p:sp>
      <p:sp>
        <p:nvSpPr>
          <p:cNvPr id="21" name="左大括号 20">
            <a:extLst>
              <a:ext uri="{FF2B5EF4-FFF2-40B4-BE49-F238E27FC236}">
                <a16:creationId xmlns:a16="http://schemas.microsoft.com/office/drawing/2014/main" id="{AE10CDDC-3B4E-8A76-D0D2-58AA514ECA43}"/>
              </a:ext>
            </a:extLst>
          </p:cNvPr>
          <p:cNvSpPr/>
          <p:nvPr/>
        </p:nvSpPr>
        <p:spPr>
          <a:xfrm>
            <a:off x="705366" y="1489287"/>
            <a:ext cx="206808" cy="6184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8BD35AB-B528-934A-991B-DEAC86E46918}"/>
                  </a:ext>
                </a:extLst>
              </p:cNvPr>
              <p:cNvSpPr txBox="1"/>
              <p:nvPr/>
            </p:nvSpPr>
            <p:spPr>
              <a:xfrm>
                <a:off x="438831" y="6061356"/>
                <a:ext cx="34097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0</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dirty="0">
                  <a:solidFill>
                    <a:schemeClr val="bg1"/>
                  </a:solidFill>
                </a:endParaRPr>
              </a:p>
            </p:txBody>
          </p:sp>
        </mc:Choice>
        <mc:Fallback xmlns="">
          <p:sp>
            <p:nvSpPr>
              <p:cNvPr id="22" name="文本框 21">
                <a:extLst>
                  <a:ext uri="{FF2B5EF4-FFF2-40B4-BE49-F238E27FC236}">
                    <a16:creationId xmlns:a16="http://schemas.microsoft.com/office/drawing/2014/main" id="{F8BD35AB-B528-934A-991B-DEAC86E46918}"/>
                  </a:ext>
                </a:extLst>
              </p:cNvPr>
              <p:cNvSpPr txBox="1">
                <a:spLocks noRot="1" noChangeAspect="1" noMove="1" noResize="1" noEditPoints="1" noAdjustHandles="1" noChangeArrowheads="1" noChangeShapeType="1" noTextEdit="1"/>
              </p:cNvSpPr>
              <p:nvPr/>
            </p:nvSpPr>
            <p:spPr>
              <a:xfrm>
                <a:off x="438831" y="6061356"/>
                <a:ext cx="3409716" cy="276999"/>
              </a:xfrm>
              <a:prstGeom prst="rect">
                <a:avLst/>
              </a:prstGeom>
              <a:blipFill>
                <a:blip r:embed="rId7"/>
                <a:stretch>
                  <a:fillRect l="-1073" r="-17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054A11-8208-08D6-34BC-3C3F503BFBFB}"/>
                  </a:ext>
                </a:extLst>
              </p:cNvPr>
              <p:cNvSpPr txBox="1"/>
              <p:nvPr/>
            </p:nvSpPr>
            <p:spPr>
              <a:xfrm>
                <a:off x="964071" y="1881958"/>
                <a:ext cx="2359236" cy="29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𝑖</m:t>
                              </m:r>
                            </m:sub>
                          </m:sSub>
                        </m:e>
                      </m:acc>
                      <m:r>
                        <a:rPr lang="en-US" altLang="zh-CN" b="0" i="1" smtClean="0">
                          <a:solidFill>
                            <a:schemeClr val="bg1"/>
                          </a:solidFill>
                          <a:latin typeface="Cambria Math" panose="02040503050406030204" pitchFamily="18" charset="0"/>
                        </a:rPr>
                        <m:t>=</m:t>
                      </m:r>
                      <m:sSup>
                        <m:sSupPr>
                          <m:ctrlPr>
                            <a:rPr lang="zh-CN" altLang="zh-CN" i="1" smtClean="0">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sSup>
                                <m:sSupPr>
                                  <m:ctrlPr>
                                    <a:rPr lang="zh-CN" altLang="zh-CN" i="1">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𝑋</m:t>
                                  </m:r>
                                </m:e>
                                <m:sup>
                                  <m:r>
                                    <a:rPr lang="en-US" altLang="zh-CN" i="1">
                                      <a:solidFill>
                                        <a:schemeClr val="bg1"/>
                                      </a:solidFill>
                                      <a:latin typeface="Cambria Math" panose="02040503050406030204" pitchFamily="18" charset="0"/>
                                    </a:rPr>
                                    <m:t>𝑇</m:t>
                                  </m:r>
                                </m:sup>
                              </m:sSup>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𝑊</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𝑋</m:t>
                              </m:r>
                            </m:e>
                          </m:d>
                        </m:e>
                        <m:sup>
                          <m:r>
                            <a:rPr lang="en-US" altLang="zh-CN" i="1">
                              <a:solidFill>
                                <a:schemeClr val="bg1"/>
                              </a:solidFill>
                              <a:latin typeface="Cambria Math" panose="02040503050406030204" pitchFamily="18" charset="0"/>
                            </a:rPr>
                            <m:t>−1</m:t>
                          </m:r>
                        </m:sup>
                      </m:sSup>
                      <m:sSup>
                        <m:sSupPr>
                          <m:ctrlPr>
                            <a:rPr lang="zh-CN" altLang="zh-CN" i="1">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𝑋</m:t>
                          </m:r>
                        </m:e>
                        <m:sup>
                          <m:r>
                            <a:rPr lang="en-US" altLang="zh-CN" i="1">
                              <a:solidFill>
                                <a:schemeClr val="bg1"/>
                              </a:solidFill>
                              <a:latin typeface="Cambria Math" panose="02040503050406030204" pitchFamily="18" charset="0"/>
                            </a:rPr>
                            <m:t>𝑇</m:t>
                          </m:r>
                        </m:sup>
                      </m:sSup>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𝑊</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𝑦</m:t>
                      </m:r>
                    </m:oMath>
                  </m:oMathPara>
                </a14:m>
                <a:endParaRPr lang="zh-CN" altLang="en-US" dirty="0">
                  <a:solidFill>
                    <a:schemeClr val="bg1"/>
                  </a:solidFill>
                </a:endParaRPr>
              </a:p>
            </p:txBody>
          </p:sp>
        </mc:Choice>
        <mc:Fallback xmlns="">
          <p:sp>
            <p:nvSpPr>
              <p:cNvPr id="3" name="文本框 2">
                <a:extLst>
                  <a:ext uri="{FF2B5EF4-FFF2-40B4-BE49-F238E27FC236}">
                    <a16:creationId xmlns:a16="http://schemas.microsoft.com/office/drawing/2014/main" id="{70054A11-8208-08D6-34BC-3C3F503BFBFB}"/>
                  </a:ext>
                </a:extLst>
              </p:cNvPr>
              <p:cNvSpPr txBox="1">
                <a:spLocks noRot="1" noChangeAspect="1" noMove="1" noResize="1" noEditPoints="1" noAdjustHandles="1" noChangeArrowheads="1" noChangeShapeType="1" noTextEdit="1"/>
              </p:cNvSpPr>
              <p:nvPr/>
            </p:nvSpPr>
            <p:spPr>
              <a:xfrm>
                <a:off x="964071" y="1881958"/>
                <a:ext cx="2359236" cy="291875"/>
              </a:xfrm>
              <a:prstGeom prst="rect">
                <a:avLst/>
              </a:prstGeom>
              <a:blipFill>
                <a:blip r:embed="rId8"/>
                <a:stretch>
                  <a:fillRect l="-2842" t="-16667" r="-1809"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BBB2920-630F-AC39-473A-B74BB458A3F7}"/>
                  </a:ext>
                </a:extLst>
              </p:cNvPr>
              <p:cNvSpPr txBox="1"/>
              <p:nvPr/>
            </p:nvSpPr>
            <p:spPr>
              <a:xfrm>
                <a:off x="653468" y="1002102"/>
                <a:ext cx="4271245"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r>
                        <a:rPr lang="en-US" altLang="zh-CN" i="1">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𝑗</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m:t>
                          </m:r>
                        </m:e>
                      </m:nary>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7BBB2920-630F-AC39-473A-B74BB458A3F7}"/>
                  </a:ext>
                </a:extLst>
              </p:cNvPr>
              <p:cNvSpPr txBox="1">
                <a:spLocks noRot="1" noChangeAspect="1" noMove="1" noResize="1" noEditPoints="1" noAdjustHandles="1" noChangeArrowheads="1" noChangeShapeType="1" noTextEdit="1"/>
              </p:cNvSpPr>
              <p:nvPr/>
            </p:nvSpPr>
            <p:spPr>
              <a:xfrm>
                <a:off x="653468" y="1002102"/>
                <a:ext cx="4271245" cy="879856"/>
              </a:xfrm>
              <a:prstGeom prst="rect">
                <a:avLst/>
              </a:prstGeom>
              <a:blipFill>
                <a:blip r:embed="rId9"/>
                <a:stretch>
                  <a:fillRect/>
                </a:stretch>
              </a:blipFill>
            </p:spPr>
            <p:txBody>
              <a:bodyPr/>
              <a:lstStyle/>
              <a:p>
                <a:r>
                  <a:rPr lang="en-US">
                    <a:noFill/>
                  </a:rPr>
                  <a:t> </a:t>
                </a:r>
              </a:p>
            </p:txBody>
          </p:sp>
        </mc:Fallback>
      </mc:AlternateContent>
      <p:sp>
        <p:nvSpPr>
          <p:cNvPr id="4" name="文本框 3">
            <a:extLst>
              <a:ext uri="{FF2B5EF4-FFF2-40B4-BE49-F238E27FC236}">
                <a16:creationId xmlns:a16="http://schemas.microsoft.com/office/drawing/2014/main" id="{16EE0683-B384-47D7-0039-77FB558BB07D}"/>
              </a:ext>
            </a:extLst>
          </p:cNvPr>
          <p:cNvSpPr txBox="1"/>
          <p:nvPr/>
        </p:nvSpPr>
        <p:spPr>
          <a:xfrm>
            <a:off x="11008512" y="3691331"/>
            <a:ext cx="1183488" cy="1754326"/>
          </a:xfrm>
          <a:prstGeom prst="rect">
            <a:avLst/>
          </a:prstGeom>
          <a:noFill/>
        </p:spPr>
        <p:txBody>
          <a:bodyPr wrap="square" rtlCol="0">
            <a:spAutoFit/>
          </a:bodyPr>
          <a:lstStyle/>
          <a:p>
            <a:pPr algn="l"/>
            <a:r>
              <a:rPr lang="en-US" altLang="zh-CN">
                <a:solidFill>
                  <a:schemeClr val="bg1"/>
                </a:solidFill>
                <a:latin typeface="Calibri" panose="020F0502020204030204" pitchFamily="34" charset="0"/>
                <a:ea typeface="Calibri" panose="020F0502020204030204" pitchFamily="34" charset="0"/>
                <a:cs typeface="Calibri" panose="020F0502020204030204" pitchFamily="34" charset="0"/>
              </a:rPr>
              <a:t>10 cv:</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PCC: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0.70</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MAE: 1.34</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MSE: 3.78</a:t>
            </a:r>
          </a:p>
          <a:p>
            <a:pPr algn="l"/>
            <a:endParaRPr lang="en-US" altLang="zh-CN">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R^2: 0.46</a:t>
            </a:r>
            <a:endParaRPr lang="zh-CN" altLang="en-US" dirty="0">
              <a:solidFill>
                <a:schemeClr val="bg1"/>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2EF2B939-00BC-1FDB-0D55-F235AAC6B58F}"/>
              </a:ext>
            </a:extLst>
          </p:cNvPr>
          <p:cNvSpPr txBox="1"/>
          <p:nvPr/>
        </p:nvSpPr>
        <p:spPr>
          <a:xfrm>
            <a:off x="376552" y="6455425"/>
            <a:ext cx="2657902" cy="307777"/>
          </a:xfrm>
          <a:prstGeom prst="rect">
            <a:avLst/>
          </a:prstGeom>
          <a:noFill/>
        </p:spPr>
        <p:txBody>
          <a:bodyPr wrap="square" rtlCol="0">
            <a:spAutoFit/>
          </a:bodyPr>
          <a:lstStyle/>
          <a:p>
            <a:pPr algn="l"/>
            <a:r>
              <a:rPr lang="en-US" altLang="zh-CN" sz="1400" dirty="0">
                <a:solidFill>
                  <a:schemeClr val="bg1"/>
                </a:solidFill>
              </a:rPr>
              <a:t>where x: Aak1  y: </a:t>
            </a:r>
            <a:r>
              <a:rPr lang="en-US" altLang="zh-CN" sz="1400" dirty="0" err="1">
                <a:solidFill>
                  <a:schemeClr val="bg1"/>
                </a:solidFill>
              </a:rPr>
              <a:t>Abat</a:t>
            </a:r>
            <a:endParaRPr lang="zh-CN" altLang="en-US" sz="1400" dirty="0">
              <a:solidFill>
                <a:schemeClr val="bg1"/>
              </a:solidFill>
            </a:endParaRPr>
          </a:p>
        </p:txBody>
      </p:sp>
    </p:spTree>
    <p:extLst>
      <p:ext uri="{BB962C8B-B14F-4D97-AF65-F5344CB8AC3E}">
        <p14:creationId xmlns:p14="http://schemas.microsoft.com/office/powerpoint/2010/main" val="88848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C73F8-E7B9-A289-B8A2-3F9BFE6605C1}"/>
              </a:ext>
            </a:extLst>
          </p:cNvPr>
          <p:cNvSpPr>
            <a:spLocks noGrp="1"/>
          </p:cNvSpPr>
          <p:nvPr>
            <p:ph type="title"/>
          </p:nvPr>
        </p:nvSpPr>
        <p:spPr>
          <a:xfrm>
            <a:off x="594360" y="0"/>
            <a:ext cx="11201621" cy="864764"/>
          </a:xfrm>
        </p:spPr>
        <p:txBody>
          <a:bodyPr>
            <a:normAutofit/>
          </a:bodyPr>
          <a:lstStyle/>
          <a:p>
            <a:r>
              <a:rPr lang="en-US" altLang="zh-CN" dirty="0"/>
              <a:t>Fitting and Prediction results</a:t>
            </a:r>
            <a:endParaRPr lang="zh-CN" altLang="en-US" dirty="0"/>
          </a:p>
        </p:txBody>
      </p:sp>
      <p:pic>
        <p:nvPicPr>
          <p:cNvPr id="13" name="图片 12">
            <a:extLst>
              <a:ext uri="{FF2B5EF4-FFF2-40B4-BE49-F238E27FC236}">
                <a16:creationId xmlns:a16="http://schemas.microsoft.com/office/drawing/2014/main" id="{FDDF22E0-B381-6BA1-4FDC-CFCE6600E27A}"/>
              </a:ext>
            </a:extLst>
          </p:cNvPr>
          <p:cNvPicPr>
            <a:picLocks noChangeAspect="1"/>
          </p:cNvPicPr>
          <p:nvPr/>
        </p:nvPicPr>
        <p:blipFill>
          <a:blip r:embed="rId3"/>
          <a:stretch>
            <a:fillRect/>
          </a:stretch>
        </p:blipFill>
        <p:spPr>
          <a:xfrm>
            <a:off x="4677208" y="1589377"/>
            <a:ext cx="3646333" cy="2829760"/>
          </a:xfrm>
          <a:prstGeom prst="rect">
            <a:avLst/>
          </a:prstGeom>
        </p:spPr>
      </p:pic>
      <p:pic>
        <p:nvPicPr>
          <p:cNvPr id="15" name="图片 14">
            <a:extLst>
              <a:ext uri="{FF2B5EF4-FFF2-40B4-BE49-F238E27FC236}">
                <a16:creationId xmlns:a16="http://schemas.microsoft.com/office/drawing/2014/main" id="{A45633F8-199E-060B-A4E5-C1D47E61F624}"/>
              </a:ext>
            </a:extLst>
          </p:cNvPr>
          <p:cNvPicPr>
            <a:picLocks noChangeAspect="1"/>
          </p:cNvPicPr>
          <p:nvPr/>
        </p:nvPicPr>
        <p:blipFill rotWithShape="1">
          <a:blip r:embed="rId4"/>
          <a:srcRect l="4352" b="4099"/>
          <a:stretch/>
        </p:blipFill>
        <p:spPr>
          <a:xfrm>
            <a:off x="8594595" y="1589377"/>
            <a:ext cx="3406055" cy="2679799"/>
          </a:xfrm>
          <a:prstGeom prst="rect">
            <a:avLst/>
          </a:prstGeom>
        </p:spPr>
      </p:pic>
      <p:pic>
        <p:nvPicPr>
          <p:cNvPr id="19" name="图片 18" descr="图表&#10;&#10;描述已自动生成">
            <a:extLst>
              <a:ext uri="{FF2B5EF4-FFF2-40B4-BE49-F238E27FC236}">
                <a16:creationId xmlns:a16="http://schemas.microsoft.com/office/drawing/2014/main" id="{DD9C1A17-4309-D8CF-6CBF-D67827DEBBD3}"/>
              </a:ext>
            </a:extLst>
          </p:cNvPr>
          <p:cNvPicPr>
            <a:picLocks noChangeAspect="1"/>
          </p:cNvPicPr>
          <p:nvPr/>
        </p:nvPicPr>
        <p:blipFill rotWithShape="1">
          <a:blip r:embed="rId5">
            <a:extLst>
              <a:ext uri="{28A0092B-C50C-407E-A947-70E740481C1C}">
                <a14:useLocalDpi xmlns:a14="http://schemas.microsoft.com/office/drawing/2010/main" val="0"/>
              </a:ext>
            </a:extLst>
          </a:blip>
          <a:srcRect t="6527" b="5658"/>
          <a:stretch/>
        </p:blipFill>
        <p:spPr>
          <a:xfrm>
            <a:off x="100084" y="1589377"/>
            <a:ext cx="4319616" cy="2362691"/>
          </a:xfrm>
          <a:prstGeom prst="rect">
            <a:avLst/>
          </a:prstGeom>
        </p:spPr>
      </p:pic>
      <p:pic>
        <p:nvPicPr>
          <p:cNvPr id="21" name="图片 20">
            <a:extLst>
              <a:ext uri="{FF2B5EF4-FFF2-40B4-BE49-F238E27FC236}">
                <a16:creationId xmlns:a16="http://schemas.microsoft.com/office/drawing/2014/main" id="{FAA65862-171B-2DAE-7080-9172F7AC52CA}"/>
              </a:ext>
            </a:extLst>
          </p:cNvPr>
          <p:cNvPicPr>
            <a:picLocks noChangeAspect="1"/>
          </p:cNvPicPr>
          <p:nvPr/>
        </p:nvPicPr>
        <p:blipFill rotWithShape="1">
          <a:blip r:embed="rId6"/>
          <a:srcRect t="1293"/>
          <a:stretch/>
        </p:blipFill>
        <p:spPr>
          <a:xfrm>
            <a:off x="3494591" y="4419137"/>
            <a:ext cx="3000400" cy="2482428"/>
          </a:xfrm>
          <a:prstGeom prst="rect">
            <a:avLst/>
          </a:prstGeom>
        </p:spPr>
      </p:pic>
      <p:sp>
        <p:nvSpPr>
          <p:cNvPr id="22" name="文本框 21">
            <a:extLst>
              <a:ext uri="{FF2B5EF4-FFF2-40B4-BE49-F238E27FC236}">
                <a16:creationId xmlns:a16="http://schemas.microsoft.com/office/drawing/2014/main" id="{1563FCF7-8405-F37D-1CFA-2635D6DF31A0}"/>
              </a:ext>
            </a:extLst>
          </p:cNvPr>
          <p:cNvSpPr txBox="1"/>
          <p:nvPr/>
        </p:nvSpPr>
        <p:spPr>
          <a:xfrm>
            <a:off x="984267" y="1303135"/>
            <a:ext cx="4592320" cy="307777"/>
          </a:xfrm>
          <a:prstGeom prst="rect">
            <a:avLst/>
          </a:prstGeom>
          <a:noFill/>
        </p:spPr>
        <p:txBody>
          <a:bodyPr wrap="square" rtlCol="0">
            <a:spAutoFit/>
          </a:bodyPr>
          <a:lstStyle/>
          <a:p>
            <a:pPr algn="l"/>
            <a:r>
              <a:rPr lang="en-US" altLang="zh-CN" sz="1400" dirty="0">
                <a:solidFill>
                  <a:schemeClr val="bg1"/>
                </a:solidFill>
              </a:rPr>
              <a:t>Violin plot of Moran Index distribution</a:t>
            </a:r>
            <a:endParaRPr lang="zh-CN" altLang="en-US" sz="1400" dirty="0">
              <a:solidFill>
                <a:schemeClr val="bg1"/>
              </a:solidFill>
            </a:endParaRPr>
          </a:p>
        </p:txBody>
      </p:sp>
      <p:sp>
        <p:nvSpPr>
          <p:cNvPr id="23" name="文本框 22">
            <a:extLst>
              <a:ext uri="{FF2B5EF4-FFF2-40B4-BE49-F238E27FC236}">
                <a16:creationId xmlns:a16="http://schemas.microsoft.com/office/drawing/2014/main" id="{A61CE620-053D-641B-4488-BEBB9BDAE28A}"/>
              </a:ext>
            </a:extLst>
          </p:cNvPr>
          <p:cNvSpPr txBox="1"/>
          <p:nvPr/>
        </p:nvSpPr>
        <p:spPr>
          <a:xfrm>
            <a:off x="6265334" y="1281600"/>
            <a:ext cx="5926666" cy="307777"/>
          </a:xfrm>
          <a:prstGeom prst="rect">
            <a:avLst/>
          </a:prstGeom>
          <a:noFill/>
        </p:spPr>
        <p:txBody>
          <a:bodyPr wrap="square" rtlCol="0">
            <a:spAutoFit/>
          </a:bodyPr>
          <a:lstStyle/>
          <a:p>
            <a:pPr algn="l"/>
            <a:r>
              <a:rPr lang="en-US" altLang="zh-CN" sz="1400" dirty="0">
                <a:solidFill>
                  <a:schemeClr val="bg1"/>
                </a:solidFill>
              </a:rPr>
              <a:t>Model fitting result for genes with various Moran index</a:t>
            </a:r>
            <a:endParaRPr lang="zh-CN" altLang="en-US" sz="1400" dirty="0">
              <a:solidFill>
                <a:schemeClr val="bg1"/>
              </a:solidFill>
            </a:endParaRPr>
          </a:p>
        </p:txBody>
      </p:sp>
      <p:pic>
        <p:nvPicPr>
          <p:cNvPr id="25" name="图片 24">
            <a:extLst>
              <a:ext uri="{FF2B5EF4-FFF2-40B4-BE49-F238E27FC236}">
                <a16:creationId xmlns:a16="http://schemas.microsoft.com/office/drawing/2014/main" id="{EEE1502C-285C-1121-2B16-C52213E3277E}"/>
              </a:ext>
            </a:extLst>
          </p:cNvPr>
          <p:cNvPicPr>
            <a:picLocks noChangeAspect="1"/>
          </p:cNvPicPr>
          <p:nvPr/>
        </p:nvPicPr>
        <p:blipFill>
          <a:blip r:embed="rId7"/>
          <a:stretch>
            <a:fillRect/>
          </a:stretch>
        </p:blipFill>
        <p:spPr>
          <a:xfrm>
            <a:off x="6383683" y="4444201"/>
            <a:ext cx="2804728" cy="2457364"/>
          </a:xfrm>
          <a:prstGeom prst="rect">
            <a:avLst/>
          </a:prstGeom>
        </p:spPr>
      </p:pic>
      <p:pic>
        <p:nvPicPr>
          <p:cNvPr id="27" name="图片 26">
            <a:extLst>
              <a:ext uri="{FF2B5EF4-FFF2-40B4-BE49-F238E27FC236}">
                <a16:creationId xmlns:a16="http://schemas.microsoft.com/office/drawing/2014/main" id="{EE75B24F-DB34-3EF6-728C-53A13073795E}"/>
              </a:ext>
            </a:extLst>
          </p:cNvPr>
          <p:cNvPicPr>
            <a:picLocks noChangeAspect="1"/>
          </p:cNvPicPr>
          <p:nvPr/>
        </p:nvPicPr>
        <p:blipFill>
          <a:blip r:embed="rId8"/>
          <a:stretch>
            <a:fillRect/>
          </a:stretch>
        </p:blipFill>
        <p:spPr>
          <a:xfrm>
            <a:off x="9151278" y="4462702"/>
            <a:ext cx="2796118" cy="2438863"/>
          </a:xfrm>
          <a:prstGeom prst="rect">
            <a:avLst/>
          </a:prstGeom>
        </p:spPr>
      </p:pic>
      <p:sp>
        <p:nvSpPr>
          <p:cNvPr id="28" name="文本框 27">
            <a:extLst>
              <a:ext uri="{FF2B5EF4-FFF2-40B4-BE49-F238E27FC236}">
                <a16:creationId xmlns:a16="http://schemas.microsoft.com/office/drawing/2014/main" id="{B79EA5E1-39C5-3354-F5DB-D80425B1AD9D}"/>
              </a:ext>
            </a:extLst>
          </p:cNvPr>
          <p:cNvSpPr txBox="1"/>
          <p:nvPr/>
        </p:nvSpPr>
        <p:spPr>
          <a:xfrm>
            <a:off x="91465" y="5323855"/>
            <a:ext cx="3149151" cy="369332"/>
          </a:xfrm>
          <a:prstGeom prst="rect">
            <a:avLst/>
          </a:prstGeom>
          <a:noFill/>
        </p:spPr>
        <p:txBody>
          <a:bodyPr wrap="square" rtlCol="0">
            <a:spAutoFit/>
          </a:bodyPr>
          <a:lstStyle/>
          <a:p>
            <a:pPr algn="l"/>
            <a:r>
              <a:rPr lang="en-US" altLang="zh-CN" dirty="0">
                <a:solidFill>
                  <a:schemeClr val="bg1"/>
                </a:solidFill>
              </a:rPr>
              <a:t>Result comparison for H-H</a:t>
            </a:r>
            <a:endParaRPr lang="zh-CN" altLang="en-US" dirty="0">
              <a:solidFill>
                <a:schemeClr val="bg1"/>
              </a:solidFill>
            </a:endParaRPr>
          </a:p>
        </p:txBody>
      </p:sp>
      <p:sp>
        <p:nvSpPr>
          <p:cNvPr id="29" name="箭头: 右 28">
            <a:extLst>
              <a:ext uri="{FF2B5EF4-FFF2-40B4-BE49-F238E27FC236}">
                <a16:creationId xmlns:a16="http://schemas.microsoft.com/office/drawing/2014/main" id="{07CA697E-6E44-7821-9052-9B32A46B4BC4}"/>
              </a:ext>
            </a:extLst>
          </p:cNvPr>
          <p:cNvSpPr/>
          <p:nvPr/>
        </p:nvSpPr>
        <p:spPr>
          <a:xfrm>
            <a:off x="3075093" y="5357707"/>
            <a:ext cx="419498" cy="311573"/>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BD3A1D5-F9F8-40D4-11A0-D2853C6B30FD}"/>
              </a:ext>
            </a:extLst>
          </p:cNvPr>
          <p:cNvSpPr txBox="1"/>
          <p:nvPr/>
        </p:nvSpPr>
        <p:spPr>
          <a:xfrm>
            <a:off x="1856798" y="3952068"/>
            <a:ext cx="2014503" cy="338554"/>
          </a:xfrm>
          <a:prstGeom prst="rect">
            <a:avLst/>
          </a:prstGeom>
          <a:noFill/>
        </p:spPr>
        <p:txBody>
          <a:bodyPr wrap="square" rtlCol="0">
            <a:spAutoFit/>
          </a:bodyPr>
          <a:lstStyle/>
          <a:p>
            <a:pPr algn="l"/>
            <a:r>
              <a:rPr lang="en-US" altLang="zh-CN" sz="1600" dirty="0">
                <a:solidFill>
                  <a:schemeClr val="bg1"/>
                </a:solidFill>
              </a:rPr>
              <a:t>Dataset 31</a:t>
            </a:r>
            <a:endParaRPr lang="zh-CN" altLang="en-US" sz="1600" dirty="0">
              <a:solidFill>
                <a:schemeClr val="bg1"/>
              </a:solidFill>
            </a:endParaRPr>
          </a:p>
        </p:txBody>
      </p:sp>
    </p:spTree>
    <p:extLst>
      <p:ext uri="{BB962C8B-B14F-4D97-AF65-F5344CB8AC3E}">
        <p14:creationId xmlns:p14="http://schemas.microsoft.com/office/powerpoint/2010/main" val="586937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BBE99-ACB6-323B-D7F4-CAF189D5C036}"/>
              </a:ext>
            </a:extLst>
          </p:cNvPr>
          <p:cNvSpPr>
            <a:spLocks noGrp="1"/>
          </p:cNvSpPr>
          <p:nvPr>
            <p:ph type="title"/>
          </p:nvPr>
        </p:nvSpPr>
        <p:spPr>
          <a:xfrm>
            <a:off x="594360" y="0"/>
            <a:ext cx="11597640" cy="864764"/>
          </a:xfrm>
        </p:spPr>
        <p:txBody>
          <a:bodyPr>
            <a:normAutofit/>
          </a:bodyPr>
          <a:lstStyle/>
          <a:p>
            <a:r>
              <a:rPr lang="en-US" altLang="zh-CN" sz="3200"/>
              <a:t>MGWR-Multiscale Geographically Weighted Regression</a:t>
            </a:r>
            <a:endParaRPr lang="zh-CN" altLang="en-US" sz="320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165DBC-F588-8E6B-0989-E6B39F09F3F9}"/>
                  </a:ext>
                </a:extLst>
              </p:cNvPr>
              <p:cNvSpPr txBox="1"/>
              <p:nvPr/>
            </p:nvSpPr>
            <p:spPr>
              <a:xfrm>
                <a:off x="594360" y="1604583"/>
                <a:ext cx="4577407"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e>
                      </m:nary>
                      <m:r>
                        <a:rPr lang="en-US" altLang="zh-CN" i="1">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𝑏𝑤𝑗</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m:t>
                          </m:r>
                        </m:e>
                      </m:nary>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a:solidFill>
                    <a:schemeClr val="bg1"/>
                  </a:solidFill>
                </a:endParaRPr>
              </a:p>
            </p:txBody>
          </p:sp>
        </mc:Choice>
        <mc:Fallback xmlns="">
          <p:sp>
            <p:nvSpPr>
              <p:cNvPr id="6" name="文本框 5">
                <a:extLst>
                  <a:ext uri="{FF2B5EF4-FFF2-40B4-BE49-F238E27FC236}">
                    <a16:creationId xmlns:a16="http://schemas.microsoft.com/office/drawing/2014/main" id="{85165DBC-F588-8E6B-0989-E6B39F09F3F9}"/>
                  </a:ext>
                </a:extLst>
              </p:cNvPr>
              <p:cNvSpPr txBox="1">
                <a:spLocks noRot="1" noChangeAspect="1" noMove="1" noResize="1" noEditPoints="1" noAdjustHandles="1" noChangeArrowheads="1" noChangeShapeType="1" noTextEdit="1"/>
              </p:cNvSpPr>
              <p:nvPr/>
            </p:nvSpPr>
            <p:spPr>
              <a:xfrm>
                <a:off x="594360" y="1604583"/>
                <a:ext cx="4577407" cy="787523"/>
              </a:xfrm>
              <a:prstGeom prst="rect">
                <a:avLst/>
              </a:prstGeom>
              <a:blipFill>
                <a:blip r:embed="rId3"/>
                <a:stretch>
                  <a:fillRect/>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4C92911B-D744-9C56-A24E-84E5E59D4429}"/>
              </a:ext>
            </a:extLst>
          </p:cNvPr>
          <p:cNvSpPr txBox="1"/>
          <p:nvPr/>
        </p:nvSpPr>
        <p:spPr>
          <a:xfrm>
            <a:off x="408427" y="1140764"/>
            <a:ext cx="2025227" cy="369332"/>
          </a:xfrm>
          <a:prstGeom prst="rect">
            <a:avLst/>
          </a:prstGeom>
          <a:noFill/>
        </p:spPr>
        <p:txBody>
          <a:bodyPr wrap="square" rtlCol="0">
            <a:spAutoFit/>
          </a:bodyPr>
          <a:lstStyle/>
          <a:p>
            <a:pPr algn="l"/>
            <a:r>
              <a:rPr lang="en-US" altLang="zh-CN">
                <a:solidFill>
                  <a:schemeClr val="bg1"/>
                </a:solidFill>
              </a:rPr>
              <a:t>Advanced formula:</a:t>
            </a:r>
            <a:endParaRPr lang="zh-CN" altLang="en-US">
              <a:solidFill>
                <a:schemeClr val="bg1"/>
              </a:solidFill>
            </a:endParaRPr>
          </a:p>
        </p:txBody>
      </p:sp>
      <p:sp>
        <p:nvSpPr>
          <p:cNvPr id="13" name="文本框 12">
            <a:extLst>
              <a:ext uri="{FF2B5EF4-FFF2-40B4-BE49-F238E27FC236}">
                <a16:creationId xmlns:a16="http://schemas.microsoft.com/office/drawing/2014/main" id="{8E0A107F-AA99-2985-12D3-8999B0FA939B}"/>
              </a:ext>
            </a:extLst>
          </p:cNvPr>
          <p:cNvSpPr txBox="1"/>
          <p:nvPr/>
        </p:nvSpPr>
        <p:spPr>
          <a:xfrm>
            <a:off x="5417062" y="1786888"/>
            <a:ext cx="6681566" cy="646331"/>
          </a:xfrm>
          <a:prstGeom prst="rect">
            <a:avLst/>
          </a:prstGeom>
          <a:noFill/>
        </p:spPr>
        <p:txBody>
          <a:bodyPr wrap="square">
            <a:spAutoFit/>
          </a:bodyPr>
          <a:lstStyle/>
          <a:p>
            <a:r>
              <a:rPr lang="en-US" altLang="zh-CN" b="0" i="1" err="1">
                <a:solidFill>
                  <a:srgbClr val="202020"/>
                </a:solidFill>
                <a:effectLst/>
                <a:latin typeface="Helvetica" panose="020B0604020202020204" pitchFamily="34" charset="0"/>
              </a:rPr>
              <a:t>bwj</a:t>
            </a:r>
            <a:r>
              <a:rPr lang="en-US" altLang="zh-CN" b="0" i="1">
                <a:solidFill>
                  <a:srgbClr val="202020"/>
                </a:solidFill>
                <a:effectLst/>
                <a:latin typeface="Helvetica" panose="020B0604020202020204" pitchFamily="34" charset="0"/>
              </a:rPr>
              <a:t> is the bandwidth used by the </a:t>
            </a:r>
            <a:r>
              <a:rPr lang="en-US" altLang="zh-CN" b="0" i="1" err="1">
                <a:solidFill>
                  <a:srgbClr val="202020"/>
                </a:solidFill>
                <a:effectLst/>
                <a:latin typeface="Helvetica" panose="020B0604020202020204" pitchFamily="34" charset="0"/>
              </a:rPr>
              <a:t>jth</a:t>
            </a:r>
            <a:r>
              <a:rPr lang="en-US" altLang="zh-CN" b="0" i="1">
                <a:solidFill>
                  <a:srgbClr val="202020"/>
                </a:solidFill>
                <a:effectLst/>
                <a:latin typeface="Helvetica" panose="020B0604020202020204" pitchFamily="34" charset="0"/>
              </a:rPr>
              <a:t> variable regression coefficient, which is the parameter </a:t>
            </a:r>
            <a:r>
              <a:rPr lang="en-US" altLang="zh-CN" sz="1800" i="1">
                <a:solidFill>
                  <a:schemeClr val="bg1"/>
                </a:solidFill>
              </a:rPr>
              <a:t>flexible for different variable</a:t>
            </a:r>
            <a:endParaRPr lang="zh-CN" altLang="en-US" i="1"/>
          </a:p>
        </p:txBody>
      </p:sp>
      <p:pic>
        <p:nvPicPr>
          <p:cNvPr id="8" name="图片 7" descr="图表, 条形图&#10;&#10;描述已自动生成">
            <a:extLst>
              <a:ext uri="{FF2B5EF4-FFF2-40B4-BE49-F238E27FC236}">
                <a16:creationId xmlns:a16="http://schemas.microsoft.com/office/drawing/2014/main" id="{BA9FF6F1-14D9-B631-7B3B-65FEF53D9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3" y="4864917"/>
            <a:ext cx="3357879" cy="2014728"/>
          </a:xfrm>
          <a:prstGeom prst="rect">
            <a:avLst/>
          </a:prstGeom>
        </p:spPr>
      </p:pic>
      <p:pic>
        <p:nvPicPr>
          <p:cNvPr id="10" name="图片 9" descr="图表, 直方图&#10;&#10;描述已自动生成">
            <a:extLst>
              <a:ext uri="{FF2B5EF4-FFF2-40B4-BE49-F238E27FC236}">
                <a16:creationId xmlns:a16="http://schemas.microsoft.com/office/drawing/2014/main" id="{437A7392-4AA8-1B95-8DAB-DE2CCA18E07A}"/>
              </a:ext>
            </a:extLst>
          </p:cNvPr>
          <p:cNvPicPr>
            <a:picLocks noChangeAspect="1"/>
          </p:cNvPicPr>
          <p:nvPr/>
        </p:nvPicPr>
        <p:blipFill rotWithShape="1">
          <a:blip r:embed="rId5">
            <a:extLst>
              <a:ext uri="{28A0092B-C50C-407E-A947-70E740481C1C}">
                <a14:useLocalDpi xmlns:a14="http://schemas.microsoft.com/office/drawing/2010/main" val="0"/>
              </a:ext>
            </a:extLst>
          </a:blip>
          <a:srcRect l="6466" r="10236"/>
          <a:stretch/>
        </p:blipFill>
        <p:spPr>
          <a:xfrm>
            <a:off x="0" y="2497307"/>
            <a:ext cx="2465183" cy="2367609"/>
          </a:xfrm>
          <a:prstGeom prst="rect">
            <a:avLst/>
          </a:prstGeom>
        </p:spPr>
      </p:pic>
      <p:pic>
        <p:nvPicPr>
          <p:cNvPr id="12" name="图片 11" descr="图表&#10;&#10;描述已自动生成">
            <a:extLst>
              <a:ext uri="{FF2B5EF4-FFF2-40B4-BE49-F238E27FC236}">
                <a16:creationId xmlns:a16="http://schemas.microsoft.com/office/drawing/2014/main" id="{6F69E9C8-E1C2-D6C8-5BBC-993F3C90990F}"/>
              </a:ext>
            </a:extLst>
          </p:cNvPr>
          <p:cNvPicPr>
            <a:picLocks noChangeAspect="1"/>
          </p:cNvPicPr>
          <p:nvPr/>
        </p:nvPicPr>
        <p:blipFill rotWithShape="1">
          <a:blip r:embed="rId6">
            <a:extLst>
              <a:ext uri="{28A0092B-C50C-407E-A947-70E740481C1C}">
                <a14:useLocalDpi xmlns:a14="http://schemas.microsoft.com/office/drawing/2010/main" val="0"/>
              </a:ext>
            </a:extLst>
          </a:blip>
          <a:srcRect l="6489" r="10214"/>
          <a:stretch/>
        </p:blipFill>
        <p:spPr>
          <a:xfrm>
            <a:off x="2436047" y="2491950"/>
            <a:ext cx="2465183" cy="2367609"/>
          </a:xfrm>
          <a:prstGeom prst="rect">
            <a:avLst/>
          </a:prstGeom>
        </p:spPr>
      </p:pic>
      <p:pic>
        <p:nvPicPr>
          <p:cNvPr id="15" name="图片 14" descr="图表, 直方图&#10;&#10;描述已自动生成">
            <a:extLst>
              <a:ext uri="{FF2B5EF4-FFF2-40B4-BE49-F238E27FC236}">
                <a16:creationId xmlns:a16="http://schemas.microsoft.com/office/drawing/2014/main" id="{095F72DD-369E-D6F0-EDE2-2F920FAB2732}"/>
              </a:ext>
            </a:extLst>
          </p:cNvPr>
          <p:cNvPicPr>
            <a:picLocks noChangeAspect="1"/>
          </p:cNvPicPr>
          <p:nvPr/>
        </p:nvPicPr>
        <p:blipFill rotWithShape="1">
          <a:blip r:embed="rId7">
            <a:extLst>
              <a:ext uri="{28A0092B-C50C-407E-A947-70E740481C1C}">
                <a14:useLocalDpi xmlns:a14="http://schemas.microsoft.com/office/drawing/2010/main" val="0"/>
              </a:ext>
            </a:extLst>
          </a:blip>
          <a:srcRect l="5969" r="10735"/>
          <a:stretch/>
        </p:blipFill>
        <p:spPr>
          <a:xfrm>
            <a:off x="4825589" y="2491950"/>
            <a:ext cx="2465183" cy="2367609"/>
          </a:xfrm>
          <a:prstGeom prst="rect">
            <a:avLst/>
          </a:prstGeom>
        </p:spPr>
      </p:pic>
      <p:pic>
        <p:nvPicPr>
          <p:cNvPr id="17" name="图片 16" descr="图表, 散点图&#10;&#10;描述已自动生成">
            <a:extLst>
              <a:ext uri="{FF2B5EF4-FFF2-40B4-BE49-F238E27FC236}">
                <a16:creationId xmlns:a16="http://schemas.microsoft.com/office/drawing/2014/main" id="{B83FC5A0-7985-7ED8-90B3-B19A21338BE7}"/>
              </a:ext>
            </a:extLst>
          </p:cNvPr>
          <p:cNvPicPr>
            <a:picLocks noChangeAspect="1"/>
          </p:cNvPicPr>
          <p:nvPr/>
        </p:nvPicPr>
        <p:blipFill rotWithShape="1">
          <a:blip r:embed="rId8">
            <a:extLst>
              <a:ext uri="{28A0092B-C50C-407E-A947-70E740481C1C}">
                <a14:useLocalDpi xmlns:a14="http://schemas.microsoft.com/office/drawing/2010/main" val="0"/>
              </a:ext>
            </a:extLst>
          </a:blip>
          <a:srcRect l="6725" r="15318"/>
          <a:stretch/>
        </p:blipFill>
        <p:spPr>
          <a:xfrm>
            <a:off x="9789598" y="2491952"/>
            <a:ext cx="2307141" cy="2367607"/>
          </a:xfrm>
          <a:prstGeom prst="rect">
            <a:avLst/>
          </a:prstGeom>
        </p:spPr>
      </p:pic>
      <p:pic>
        <p:nvPicPr>
          <p:cNvPr id="19" name="图片 18" descr="图形用户界面, 图表&#10;&#10;描述已自动生成">
            <a:extLst>
              <a:ext uri="{FF2B5EF4-FFF2-40B4-BE49-F238E27FC236}">
                <a16:creationId xmlns:a16="http://schemas.microsoft.com/office/drawing/2014/main" id="{EDBEB7CB-8438-35C0-4859-114303C8F3AA}"/>
              </a:ext>
            </a:extLst>
          </p:cNvPr>
          <p:cNvPicPr>
            <a:picLocks noChangeAspect="1"/>
          </p:cNvPicPr>
          <p:nvPr/>
        </p:nvPicPr>
        <p:blipFill rotWithShape="1">
          <a:blip r:embed="rId9">
            <a:extLst>
              <a:ext uri="{28A0092B-C50C-407E-A947-70E740481C1C}">
                <a14:useLocalDpi xmlns:a14="http://schemas.microsoft.com/office/drawing/2010/main" val="0"/>
              </a:ext>
            </a:extLst>
          </a:blip>
          <a:srcRect l="6905" r="11965"/>
          <a:stretch/>
        </p:blipFill>
        <p:spPr>
          <a:xfrm>
            <a:off x="7337277" y="2491950"/>
            <a:ext cx="2405816" cy="2372331"/>
          </a:xfrm>
          <a:prstGeom prst="rect">
            <a:avLst/>
          </a:prstGeom>
        </p:spPr>
      </p:pic>
      <p:sp>
        <p:nvSpPr>
          <p:cNvPr id="21" name="文本框 20">
            <a:extLst>
              <a:ext uri="{FF2B5EF4-FFF2-40B4-BE49-F238E27FC236}">
                <a16:creationId xmlns:a16="http://schemas.microsoft.com/office/drawing/2014/main" id="{9D97CD90-ADE4-F901-BF19-584F5C5DC0B4}"/>
              </a:ext>
            </a:extLst>
          </p:cNvPr>
          <p:cNvSpPr txBox="1"/>
          <p:nvPr/>
        </p:nvSpPr>
        <p:spPr>
          <a:xfrm>
            <a:off x="7361572" y="4766080"/>
            <a:ext cx="4362748" cy="2062103"/>
          </a:xfrm>
          <a:prstGeom prst="rect">
            <a:avLst/>
          </a:prstGeom>
          <a:noFill/>
        </p:spPr>
        <p:txBody>
          <a:bodyPr wrap="square">
            <a:spAutoFit/>
          </a:bodyPr>
          <a:lstStyle/>
          <a:p>
            <a:r>
              <a:rPr lang="en-US" altLang="zh-CN" sz="1600">
                <a:solidFill>
                  <a:schemeClr val="bg1"/>
                </a:solidFill>
              </a:rPr>
              <a:t>10cv:</a:t>
            </a:r>
          </a:p>
          <a:p>
            <a:r>
              <a:rPr lang="zh-CN" altLang="en-US" sz="1600">
                <a:solidFill>
                  <a:schemeClr val="bg1"/>
                </a:solidFill>
              </a:rPr>
              <a:t>Pearson Correlation Coefficient: 0.77</a:t>
            </a:r>
            <a:endParaRPr lang="en-US" altLang="zh-CN" sz="1600">
              <a:solidFill>
                <a:schemeClr val="bg1"/>
              </a:solidFill>
            </a:endParaRPr>
          </a:p>
          <a:p>
            <a:r>
              <a:rPr lang="zh-CN" altLang="en-US" sz="1600">
                <a:solidFill>
                  <a:schemeClr val="bg1"/>
                </a:solidFill>
              </a:rPr>
              <a:t>Mean Absolute Error (MAE): 1.2</a:t>
            </a:r>
            <a:r>
              <a:rPr lang="en-US" altLang="zh-CN" sz="1600">
                <a:solidFill>
                  <a:schemeClr val="bg1"/>
                </a:solidFill>
              </a:rPr>
              <a:t>4</a:t>
            </a:r>
            <a:endParaRPr lang="zh-CN" altLang="en-US" sz="1600">
              <a:solidFill>
                <a:schemeClr val="bg1"/>
              </a:solidFill>
            </a:endParaRPr>
          </a:p>
          <a:p>
            <a:r>
              <a:rPr lang="zh-CN" altLang="en-US" sz="1600">
                <a:solidFill>
                  <a:schemeClr val="bg1"/>
                </a:solidFill>
              </a:rPr>
              <a:t>Mean Squared Error (MSE): 2.</a:t>
            </a:r>
            <a:r>
              <a:rPr lang="en-US" altLang="zh-CN" sz="1600">
                <a:solidFill>
                  <a:schemeClr val="bg1"/>
                </a:solidFill>
              </a:rPr>
              <a:t>83</a:t>
            </a:r>
            <a:endParaRPr lang="zh-CN" altLang="en-US" sz="1600">
              <a:solidFill>
                <a:schemeClr val="bg1"/>
              </a:solidFill>
            </a:endParaRPr>
          </a:p>
          <a:p>
            <a:r>
              <a:rPr lang="zh-CN" altLang="en-US" sz="1600">
                <a:solidFill>
                  <a:schemeClr val="bg1"/>
                </a:solidFill>
              </a:rPr>
              <a:t>Root Mean Squared Error (RMSE): 1.</a:t>
            </a:r>
            <a:r>
              <a:rPr lang="en-US" altLang="zh-CN" sz="1600">
                <a:solidFill>
                  <a:schemeClr val="bg1"/>
                </a:solidFill>
              </a:rPr>
              <a:t>68</a:t>
            </a:r>
          </a:p>
          <a:p>
            <a:endParaRPr lang="zh-CN" altLang="en-US" sz="1600">
              <a:solidFill>
                <a:schemeClr val="bg1"/>
              </a:solidFill>
            </a:endParaRPr>
          </a:p>
          <a:p>
            <a:r>
              <a:rPr lang="zh-CN" altLang="en-US" sz="1600">
                <a:solidFill>
                  <a:schemeClr val="bg1"/>
                </a:solidFill>
              </a:rPr>
              <a:t>R²: 0.</a:t>
            </a:r>
            <a:r>
              <a:rPr lang="en-US" altLang="zh-CN" sz="1600">
                <a:solidFill>
                  <a:schemeClr val="bg1"/>
                </a:solidFill>
              </a:rPr>
              <a:t>60</a:t>
            </a:r>
            <a:endParaRPr lang="zh-CN" altLang="en-US" sz="1600">
              <a:solidFill>
                <a:schemeClr val="bg1"/>
              </a:solidFill>
            </a:endParaRPr>
          </a:p>
          <a:p>
            <a:r>
              <a:rPr lang="zh-CN" altLang="en-US" sz="1600">
                <a:solidFill>
                  <a:schemeClr val="bg1"/>
                </a:solidFill>
              </a:rPr>
              <a:t>Adjusted R²: 0.</a:t>
            </a:r>
            <a:r>
              <a:rPr lang="en-US" altLang="zh-CN" sz="1600">
                <a:solidFill>
                  <a:schemeClr val="bg1"/>
                </a:solidFill>
              </a:rPr>
              <a:t>60</a:t>
            </a:r>
            <a:endParaRPr lang="zh-CN" altLang="en-US" sz="1600">
              <a:solidFill>
                <a:schemeClr val="bg1"/>
              </a:solidFill>
            </a:endParaRPr>
          </a:p>
        </p:txBody>
      </p:sp>
      <p:sp>
        <p:nvSpPr>
          <p:cNvPr id="3" name="文本框 2">
            <a:extLst>
              <a:ext uri="{FF2B5EF4-FFF2-40B4-BE49-F238E27FC236}">
                <a16:creationId xmlns:a16="http://schemas.microsoft.com/office/drawing/2014/main" id="{7BE25211-8F75-B8AA-C9A9-986DD8583490}"/>
              </a:ext>
            </a:extLst>
          </p:cNvPr>
          <p:cNvSpPr txBox="1"/>
          <p:nvPr/>
        </p:nvSpPr>
        <p:spPr>
          <a:xfrm>
            <a:off x="3738658" y="4989218"/>
            <a:ext cx="3113568" cy="830997"/>
          </a:xfrm>
          <a:prstGeom prst="rect">
            <a:avLst/>
          </a:prstGeom>
          <a:noFill/>
        </p:spPr>
        <p:txBody>
          <a:bodyPr wrap="square" lIns="91440" tIns="45720" rIns="91440" bIns="45720" anchor="t">
            <a:spAutoFit/>
          </a:bodyPr>
          <a:lstStyle/>
          <a:p>
            <a:r>
              <a:rPr lang="en-US" altLang="zh-CN" sz="1600">
                <a:solidFill>
                  <a:srgbClr val="000000"/>
                </a:solidFill>
                <a:ea typeface="黑体"/>
                <a:cs typeface="Arial"/>
              </a:rPr>
              <a:t>Variable selection: </a:t>
            </a:r>
            <a:endParaRPr lang="zh-CN" altLang="en-US" sz="1600"/>
          </a:p>
          <a:p>
            <a:r>
              <a:rPr lang="en-US" altLang="zh-CN" sz="1600">
                <a:solidFill>
                  <a:srgbClr val="000000"/>
                </a:solidFill>
                <a:ea typeface="黑体"/>
                <a:cs typeface="Arial"/>
              </a:rPr>
              <a:t>coarse filter by random forest 1000 → 3</a:t>
            </a:r>
          </a:p>
        </p:txBody>
      </p:sp>
      <p:sp>
        <p:nvSpPr>
          <p:cNvPr id="4" name="文本框 3">
            <a:extLst>
              <a:ext uri="{FF2B5EF4-FFF2-40B4-BE49-F238E27FC236}">
                <a16:creationId xmlns:a16="http://schemas.microsoft.com/office/drawing/2014/main" id="{CF33318B-0345-26F2-CFE4-2E9A82B7D5CF}"/>
              </a:ext>
            </a:extLst>
          </p:cNvPr>
          <p:cNvSpPr txBox="1"/>
          <p:nvPr/>
        </p:nvSpPr>
        <p:spPr>
          <a:xfrm>
            <a:off x="3738658" y="5839072"/>
            <a:ext cx="3113568" cy="1077218"/>
          </a:xfrm>
          <a:prstGeom prst="rect">
            <a:avLst/>
          </a:prstGeom>
          <a:noFill/>
        </p:spPr>
        <p:txBody>
          <a:bodyPr wrap="square" lIns="91440" tIns="45720" rIns="91440" bIns="45720" anchor="t">
            <a:spAutoFit/>
          </a:bodyPr>
          <a:lstStyle/>
          <a:p>
            <a:r>
              <a:rPr lang="en-US" altLang="zh-CN" sz="1600">
                <a:solidFill>
                  <a:srgbClr val="000000"/>
                </a:solidFill>
                <a:ea typeface="黑体"/>
                <a:cs typeface="Arial"/>
              </a:rPr>
              <a:t>Plan:</a:t>
            </a:r>
            <a:r>
              <a:rPr lang="zh-CN" altLang="en-US" sz="1600">
                <a:solidFill>
                  <a:srgbClr val="000000"/>
                </a:solidFill>
                <a:ea typeface="黑体"/>
                <a:cs typeface="Arial"/>
              </a:rPr>
              <a:t> </a:t>
            </a:r>
            <a:r>
              <a:rPr lang="en-US" altLang="zh-CN" sz="1600">
                <a:solidFill>
                  <a:srgbClr val="000000"/>
                </a:solidFill>
                <a:ea typeface="黑体"/>
                <a:cs typeface="Arial"/>
              </a:rPr>
              <a:t>more</a:t>
            </a:r>
            <a:r>
              <a:rPr lang="zh-CN" altLang="en-US" sz="1600">
                <a:solidFill>
                  <a:srgbClr val="000000"/>
                </a:solidFill>
                <a:ea typeface="黑体"/>
                <a:cs typeface="Arial"/>
              </a:rPr>
              <a:t> </a:t>
            </a:r>
            <a:r>
              <a:rPr lang="en-US" altLang="zh-CN" sz="1600">
                <a:solidFill>
                  <a:srgbClr val="000000"/>
                </a:solidFill>
                <a:ea typeface="黑体"/>
                <a:cs typeface="Arial"/>
              </a:rPr>
              <a:t>precise</a:t>
            </a:r>
            <a:r>
              <a:rPr lang="zh-CN" altLang="en-US" sz="1600">
                <a:solidFill>
                  <a:srgbClr val="000000"/>
                </a:solidFill>
                <a:ea typeface="黑体"/>
                <a:cs typeface="Arial"/>
              </a:rPr>
              <a:t> </a:t>
            </a:r>
            <a:r>
              <a:rPr lang="en-US" altLang="zh-CN" sz="1600">
                <a:solidFill>
                  <a:srgbClr val="000000"/>
                </a:solidFill>
                <a:ea typeface="黑体"/>
                <a:cs typeface="Arial"/>
              </a:rPr>
              <a:t>selection</a:t>
            </a:r>
            <a:r>
              <a:rPr lang="zh-CN" altLang="en-US" sz="1600">
                <a:solidFill>
                  <a:srgbClr val="000000"/>
                </a:solidFill>
                <a:ea typeface="黑体"/>
                <a:cs typeface="Arial"/>
              </a:rPr>
              <a:t> </a:t>
            </a:r>
            <a:r>
              <a:rPr lang="en-US" altLang="zh-CN" sz="1600">
                <a:solidFill>
                  <a:srgbClr val="000000"/>
                </a:solidFill>
                <a:ea typeface="黑体"/>
                <a:cs typeface="Arial"/>
              </a:rPr>
              <a:t>strategy-lasso regression in GWR, stepwise regression + AIC</a:t>
            </a:r>
          </a:p>
        </p:txBody>
      </p:sp>
    </p:spTree>
    <p:extLst>
      <p:ext uri="{BB962C8B-B14F-4D97-AF65-F5344CB8AC3E}">
        <p14:creationId xmlns:p14="http://schemas.microsoft.com/office/powerpoint/2010/main" val="83506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8C3F6-F6E5-7DDB-73C7-141450B32260}"/>
              </a:ext>
            </a:extLst>
          </p:cNvPr>
          <p:cNvSpPr>
            <a:spLocks noGrp="1"/>
          </p:cNvSpPr>
          <p:nvPr>
            <p:ph type="title"/>
          </p:nvPr>
        </p:nvSpPr>
        <p:spPr/>
        <p:txBody>
          <a:bodyPr/>
          <a:lstStyle/>
          <a:p>
            <a:endParaRPr lang="zh-CN" altLang="en-US" dirty="0"/>
          </a:p>
        </p:txBody>
      </p:sp>
      <p:pic>
        <p:nvPicPr>
          <p:cNvPr id="2050" name="Picture 2" descr="基础医学院瞿昆教授课题组实现多种空间转录组分析算法的系统性评估">
            <a:extLst>
              <a:ext uri="{FF2B5EF4-FFF2-40B4-BE49-F238E27FC236}">
                <a16:creationId xmlns:a16="http://schemas.microsoft.com/office/drawing/2014/main" id="{E4BA4169-5EF9-C9B5-7653-0682F4F36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110" b="28455"/>
          <a:stretch/>
        </p:blipFill>
        <p:spPr bwMode="auto">
          <a:xfrm>
            <a:off x="-1" y="0"/>
            <a:ext cx="6569827" cy="1124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基础医学院瞿昆教授课题组实现多种空间转录组分析算法的系统性评估">
            <a:extLst>
              <a:ext uri="{FF2B5EF4-FFF2-40B4-BE49-F238E27FC236}">
                <a16:creationId xmlns:a16="http://schemas.microsoft.com/office/drawing/2014/main" id="{EC2EE022-7115-8184-E6E5-0BC6312DA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625"/>
          <a:stretch/>
        </p:blipFill>
        <p:spPr bwMode="auto">
          <a:xfrm>
            <a:off x="6645834" y="166278"/>
            <a:ext cx="5581227" cy="698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1">
            <a:extLst>
              <a:ext uri="{FF2B5EF4-FFF2-40B4-BE49-F238E27FC236}">
                <a16:creationId xmlns:a16="http://schemas.microsoft.com/office/drawing/2014/main" id="{E62D0829-2E29-8EED-B772-50600844A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454" y="1734353"/>
            <a:ext cx="4995129" cy="3499669"/>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右 16">
            <a:extLst>
              <a:ext uri="{FF2B5EF4-FFF2-40B4-BE49-F238E27FC236}">
                <a16:creationId xmlns:a16="http://schemas.microsoft.com/office/drawing/2014/main" id="{A1AC579F-3396-8961-D1A7-45FC99B1A2D1}"/>
              </a:ext>
            </a:extLst>
          </p:cNvPr>
          <p:cNvSpPr/>
          <p:nvPr/>
        </p:nvSpPr>
        <p:spPr>
          <a:xfrm rot="10800000">
            <a:off x="6327487" y="3334173"/>
            <a:ext cx="318347" cy="189654"/>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C623EF1-BCA4-ED1A-D1AA-B015252752A1}"/>
              </a:ext>
            </a:extLst>
          </p:cNvPr>
          <p:cNvPicPr>
            <a:picLocks noChangeAspect="1"/>
          </p:cNvPicPr>
          <p:nvPr/>
        </p:nvPicPr>
        <p:blipFill>
          <a:blip r:embed="rId5"/>
          <a:stretch>
            <a:fillRect/>
          </a:stretch>
        </p:blipFill>
        <p:spPr>
          <a:xfrm>
            <a:off x="136435" y="1734353"/>
            <a:ext cx="6136636" cy="3579705"/>
          </a:xfrm>
          <a:prstGeom prst="rect">
            <a:avLst/>
          </a:prstGeom>
        </p:spPr>
      </p:pic>
    </p:spTree>
    <p:extLst>
      <p:ext uri="{BB962C8B-B14F-4D97-AF65-F5344CB8AC3E}">
        <p14:creationId xmlns:p14="http://schemas.microsoft.com/office/powerpoint/2010/main" val="178165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1B1D-9202-148D-F6C0-EEC47D8EC374}"/>
              </a:ext>
            </a:extLst>
          </p:cNvPr>
          <p:cNvSpPr>
            <a:spLocks noGrp="1"/>
          </p:cNvSpPr>
          <p:nvPr>
            <p:ph type="title"/>
          </p:nvPr>
        </p:nvSpPr>
        <p:spPr/>
        <p:txBody>
          <a:bodyPr/>
          <a:lstStyle/>
          <a:p>
            <a:endParaRPr lang="zh-CN" altLang="en-US" dirty="0"/>
          </a:p>
        </p:txBody>
      </p:sp>
      <p:sp>
        <p:nvSpPr>
          <p:cNvPr id="18" name="文本框 17">
            <a:extLst>
              <a:ext uri="{FF2B5EF4-FFF2-40B4-BE49-F238E27FC236}">
                <a16:creationId xmlns:a16="http://schemas.microsoft.com/office/drawing/2014/main" id="{2F87BF50-E4DB-22C2-8A7B-1BCBBC66416F}"/>
              </a:ext>
            </a:extLst>
          </p:cNvPr>
          <p:cNvSpPr txBox="1"/>
          <p:nvPr/>
        </p:nvSpPr>
        <p:spPr>
          <a:xfrm>
            <a:off x="65734" y="1170401"/>
            <a:ext cx="2797387" cy="369332"/>
          </a:xfrm>
          <a:prstGeom prst="rect">
            <a:avLst/>
          </a:prstGeom>
          <a:noFill/>
        </p:spPr>
        <p:txBody>
          <a:bodyPr wrap="square" rtlCol="0">
            <a:spAutoFit/>
          </a:bodyPr>
          <a:lstStyle/>
          <a:p>
            <a:pPr algn="l"/>
            <a:r>
              <a:rPr lang="en-US" altLang="zh-CN" dirty="0">
                <a:solidFill>
                  <a:schemeClr val="bg1"/>
                </a:solidFill>
              </a:rPr>
              <a:t>Benchmarking workflow:</a:t>
            </a:r>
            <a:endParaRPr lang="zh-CN" altLang="en-US" dirty="0">
              <a:solidFill>
                <a:schemeClr val="bg1"/>
              </a:solidFill>
            </a:endParaRPr>
          </a:p>
        </p:txBody>
      </p:sp>
      <p:pic>
        <p:nvPicPr>
          <p:cNvPr id="20" name="图片 19">
            <a:extLst>
              <a:ext uri="{FF2B5EF4-FFF2-40B4-BE49-F238E27FC236}">
                <a16:creationId xmlns:a16="http://schemas.microsoft.com/office/drawing/2014/main" id="{798411EC-F2CE-6BE9-6547-97B5637A3DD7}"/>
              </a:ext>
            </a:extLst>
          </p:cNvPr>
          <p:cNvPicPr>
            <a:picLocks noChangeAspect="1"/>
          </p:cNvPicPr>
          <p:nvPr/>
        </p:nvPicPr>
        <p:blipFill>
          <a:blip r:embed="rId3"/>
          <a:stretch>
            <a:fillRect/>
          </a:stretch>
        </p:blipFill>
        <p:spPr>
          <a:xfrm>
            <a:off x="6403280" y="1938246"/>
            <a:ext cx="3028950" cy="2066925"/>
          </a:xfrm>
          <a:prstGeom prst="rect">
            <a:avLst/>
          </a:prstGeom>
        </p:spPr>
      </p:pic>
      <p:grpSp>
        <p:nvGrpSpPr>
          <p:cNvPr id="12" name="组合 11">
            <a:extLst>
              <a:ext uri="{FF2B5EF4-FFF2-40B4-BE49-F238E27FC236}">
                <a16:creationId xmlns:a16="http://schemas.microsoft.com/office/drawing/2014/main" id="{063BD854-4193-4481-7BC4-8C29DF75B08A}"/>
              </a:ext>
            </a:extLst>
          </p:cNvPr>
          <p:cNvGrpSpPr/>
          <p:nvPr/>
        </p:nvGrpSpPr>
        <p:grpSpPr>
          <a:xfrm>
            <a:off x="172362" y="1488591"/>
            <a:ext cx="6230918" cy="2966234"/>
            <a:chOff x="2601673" y="1306482"/>
            <a:chExt cx="5903972" cy="2846500"/>
          </a:xfrm>
        </p:grpSpPr>
        <p:pic>
          <p:nvPicPr>
            <p:cNvPr id="8" name="图片 7">
              <a:extLst>
                <a:ext uri="{FF2B5EF4-FFF2-40B4-BE49-F238E27FC236}">
                  <a16:creationId xmlns:a16="http://schemas.microsoft.com/office/drawing/2014/main" id="{0750C5A1-BE28-E843-C6AD-63261913EA48}"/>
                </a:ext>
              </a:extLst>
            </p:cNvPr>
            <p:cNvPicPr>
              <a:picLocks noChangeAspect="1"/>
            </p:cNvPicPr>
            <p:nvPr/>
          </p:nvPicPr>
          <p:blipFill>
            <a:blip r:embed="rId4"/>
            <a:stretch>
              <a:fillRect/>
            </a:stretch>
          </p:blipFill>
          <p:spPr>
            <a:xfrm>
              <a:off x="2601673" y="1306482"/>
              <a:ext cx="5802939" cy="2846500"/>
            </a:xfrm>
            <a:prstGeom prst="rect">
              <a:avLst/>
            </a:prstGeom>
          </p:spPr>
        </p:pic>
        <p:cxnSp>
          <p:nvCxnSpPr>
            <p:cNvPr id="6" name="直接箭头连接符 5">
              <a:extLst>
                <a:ext uri="{FF2B5EF4-FFF2-40B4-BE49-F238E27FC236}">
                  <a16:creationId xmlns:a16="http://schemas.microsoft.com/office/drawing/2014/main" id="{5D0879BA-E03D-D03D-A490-F9B1BD50FEA8}"/>
                </a:ext>
              </a:extLst>
            </p:cNvPr>
            <p:cNvCxnSpPr>
              <a:cxnSpLocks/>
              <a:endCxn id="20" idx="1"/>
            </p:cNvCxnSpPr>
            <p:nvPr/>
          </p:nvCxnSpPr>
          <p:spPr>
            <a:xfrm>
              <a:off x="7414607" y="2010833"/>
              <a:ext cx="1091038" cy="718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矩形: 圆角 6">
              <a:extLst>
                <a:ext uri="{FF2B5EF4-FFF2-40B4-BE49-F238E27FC236}">
                  <a16:creationId xmlns:a16="http://schemas.microsoft.com/office/drawing/2014/main" id="{1C7D4F12-83FB-60A4-4B34-BBF600AF6326}"/>
                </a:ext>
              </a:extLst>
            </p:cNvPr>
            <p:cNvSpPr/>
            <p:nvPr/>
          </p:nvSpPr>
          <p:spPr>
            <a:xfrm>
              <a:off x="6615354" y="1639148"/>
              <a:ext cx="799253" cy="453813"/>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1F4219F6-C0B7-E2C8-AA7E-A8A2FF8279C4}"/>
              </a:ext>
            </a:extLst>
          </p:cNvPr>
          <p:cNvPicPr>
            <a:picLocks noChangeAspect="1"/>
          </p:cNvPicPr>
          <p:nvPr/>
        </p:nvPicPr>
        <p:blipFill rotWithShape="1">
          <a:blip r:embed="rId5"/>
          <a:srcRect t="4359" r="2241"/>
          <a:stretch/>
        </p:blipFill>
        <p:spPr>
          <a:xfrm>
            <a:off x="3069256" y="4454825"/>
            <a:ext cx="6920001" cy="2403175"/>
          </a:xfrm>
          <a:prstGeom prst="rect">
            <a:avLst/>
          </a:prstGeom>
        </p:spPr>
      </p:pic>
      <p:sp>
        <p:nvSpPr>
          <p:cNvPr id="13" name="文本框 12">
            <a:extLst>
              <a:ext uri="{FF2B5EF4-FFF2-40B4-BE49-F238E27FC236}">
                <a16:creationId xmlns:a16="http://schemas.microsoft.com/office/drawing/2014/main" id="{5E4011AD-EF21-E124-0C16-0C1C648A1020}"/>
              </a:ext>
            </a:extLst>
          </p:cNvPr>
          <p:cNvSpPr txBox="1"/>
          <p:nvPr/>
        </p:nvSpPr>
        <p:spPr>
          <a:xfrm>
            <a:off x="65734" y="4588241"/>
            <a:ext cx="3122507" cy="369332"/>
          </a:xfrm>
          <a:prstGeom prst="rect">
            <a:avLst/>
          </a:prstGeom>
          <a:noFill/>
        </p:spPr>
        <p:txBody>
          <a:bodyPr wrap="square" rtlCol="0">
            <a:spAutoFit/>
          </a:bodyPr>
          <a:lstStyle/>
          <a:p>
            <a:pPr algn="l"/>
            <a:r>
              <a:rPr lang="en-US" altLang="zh-CN" dirty="0">
                <a:solidFill>
                  <a:schemeClr val="bg1"/>
                </a:solidFill>
              </a:rPr>
              <a:t>Down-sampling results:</a:t>
            </a:r>
            <a:endParaRPr lang="zh-CN" altLang="en-US" dirty="0">
              <a:solidFill>
                <a:schemeClr val="bg1"/>
              </a:solidFill>
            </a:endParaRPr>
          </a:p>
        </p:txBody>
      </p:sp>
      <p:pic>
        <p:nvPicPr>
          <p:cNvPr id="17" name="图片 16">
            <a:extLst>
              <a:ext uri="{FF2B5EF4-FFF2-40B4-BE49-F238E27FC236}">
                <a16:creationId xmlns:a16="http://schemas.microsoft.com/office/drawing/2014/main" id="{53DA44F1-D45A-D7F2-BCA6-B78D2CC9E569}"/>
              </a:ext>
            </a:extLst>
          </p:cNvPr>
          <p:cNvPicPr>
            <a:picLocks noChangeAspect="1"/>
          </p:cNvPicPr>
          <p:nvPr/>
        </p:nvPicPr>
        <p:blipFill rotWithShape="1">
          <a:blip r:embed="rId6"/>
          <a:srcRect r="13971"/>
          <a:stretch/>
        </p:blipFill>
        <p:spPr>
          <a:xfrm>
            <a:off x="9454738" y="3141809"/>
            <a:ext cx="2564900" cy="789210"/>
          </a:xfrm>
          <a:prstGeom prst="rect">
            <a:avLst/>
          </a:prstGeom>
        </p:spPr>
      </p:pic>
      <p:pic>
        <p:nvPicPr>
          <p:cNvPr id="3" name="Picture 2" descr="基础医学院瞿昆教授课题组实现多种空间转录组分析算法的系统性评估">
            <a:extLst>
              <a:ext uri="{FF2B5EF4-FFF2-40B4-BE49-F238E27FC236}">
                <a16:creationId xmlns:a16="http://schemas.microsoft.com/office/drawing/2014/main" id="{837B19BB-D568-1F9E-9F78-120BC42AAF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110" b="28455"/>
          <a:stretch/>
        </p:blipFill>
        <p:spPr bwMode="auto">
          <a:xfrm>
            <a:off x="-1" y="0"/>
            <a:ext cx="6569827" cy="1124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63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FC748-B27B-8A34-6096-CD2C7DD861F0}"/>
              </a:ext>
            </a:extLst>
          </p:cNvPr>
          <p:cNvSpPr>
            <a:spLocks noGrp="1"/>
          </p:cNvSpPr>
          <p:nvPr>
            <p:ph type="title"/>
          </p:nvPr>
        </p:nvSpPr>
        <p:spPr>
          <a:xfrm>
            <a:off x="517265" y="-324523"/>
            <a:ext cx="8749263" cy="1262131"/>
          </a:xfrm>
        </p:spPr>
        <p:txBody>
          <a:bodyPr>
            <a:normAutofit/>
          </a:bodyPr>
          <a:lstStyle/>
          <a:p>
            <a:r>
              <a:rPr lang="en-US" altLang="zh-CN" sz="3600" dirty="0"/>
              <a:t>Integration Method in Spatial transcriptomics</a:t>
            </a:r>
            <a:endParaRPr lang="zh-CN" altLang="en-US" sz="3600" dirty="0"/>
          </a:p>
        </p:txBody>
      </p:sp>
      <p:sp>
        <p:nvSpPr>
          <p:cNvPr id="4" name="文本框 3">
            <a:extLst>
              <a:ext uri="{FF2B5EF4-FFF2-40B4-BE49-F238E27FC236}">
                <a16:creationId xmlns:a16="http://schemas.microsoft.com/office/drawing/2014/main" id="{5F217BEE-47AC-9871-E68F-6DFF62158174}"/>
              </a:ext>
            </a:extLst>
          </p:cNvPr>
          <p:cNvSpPr txBox="1"/>
          <p:nvPr/>
        </p:nvSpPr>
        <p:spPr>
          <a:xfrm>
            <a:off x="900059" y="1338811"/>
            <a:ext cx="1331032" cy="369332"/>
          </a:xfrm>
          <a:prstGeom prst="rect">
            <a:avLst/>
          </a:prstGeom>
          <a:noFill/>
        </p:spPr>
        <p:txBody>
          <a:bodyPr wrap="square" rtlCol="0">
            <a:spAutoFit/>
          </a:bodyPr>
          <a:lstStyle/>
          <a:p>
            <a:r>
              <a:rPr lang="en-US" altLang="zh-CN" dirty="0">
                <a:solidFill>
                  <a:schemeClr val="bg1"/>
                </a:solidFill>
              </a:rPr>
              <a:t>Tangram:</a:t>
            </a:r>
            <a:endParaRPr lang="zh-CN" altLang="en-US" dirty="0">
              <a:solidFill>
                <a:schemeClr val="bg1"/>
              </a:solidFill>
            </a:endParaRPr>
          </a:p>
        </p:txBody>
      </p:sp>
      <p:pic>
        <p:nvPicPr>
          <p:cNvPr id="6" name="图片 5">
            <a:extLst>
              <a:ext uri="{FF2B5EF4-FFF2-40B4-BE49-F238E27FC236}">
                <a16:creationId xmlns:a16="http://schemas.microsoft.com/office/drawing/2014/main" id="{D296D209-5C72-64BD-D6FE-599825194DBD}"/>
              </a:ext>
            </a:extLst>
          </p:cNvPr>
          <p:cNvPicPr>
            <a:picLocks noChangeAspect="1"/>
          </p:cNvPicPr>
          <p:nvPr/>
        </p:nvPicPr>
        <p:blipFill>
          <a:blip r:embed="rId3"/>
          <a:stretch>
            <a:fillRect/>
          </a:stretch>
        </p:blipFill>
        <p:spPr>
          <a:xfrm>
            <a:off x="2568067" y="1254583"/>
            <a:ext cx="6032693" cy="3096143"/>
          </a:xfrm>
          <a:prstGeom prst="rect">
            <a:avLst/>
          </a:prstGeom>
        </p:spPr>
      </p:pic>
      <p:graphicFrame>
        <p:nvGraphicFramePr>
          <p:cNvPr id="3" name="表格 2">
            <a:extLst>
              <a:ext uri="{FF2B5EF4-FFF2-40B4-BE49-F238E27FC236}">
                <a16:creationId xmlns:a16="http://schemas.microsoft.com/office/drawing/2014/main" id="{640A1186-63A9-E9E3-AB11-C92C2ABADB35}"/>
              </a:ext>
            </a:extLst>
          </p:cNvPr>
          <p:cNvGraphicFramePr>
            <a:graphicFrameLocks noGrp="1"/>
          </p:cNvGraphicFramePr>
          <p:nvPr>
            <p:extLst>
              <p:ext uri="{D42A27DB-BD31-4B8C-83A1-F6EECF244321}">
                <p14:modId xmlns:p14="http://schemas.microsoft.com/office/powerpoint/2010/main" val="2574323682"/>
              </p:ext>
            </p:extLst>
          </p:nvPr>
        </p:nvGraphicFramePr>
        <p:xfrm>
          <a:off x="183875" y="4370189"/>
          <a:ext cx="5495706" cy="1828800"/>
        </p:xfrm>
        <a:graphic>
          <a:graphicData uri="http://schemas.openxmlformats.org/drawingml/2006/table">
            <a:tbl>
              <a:tblPr bandRow="1">
                <a:tableStyleId>{D7AC3CCA-C797-4891-BE02-D94E43425B78}</a:tableStyleId>
              </a:tblPr>
              <a:tblGrid>
                <a:gridCol w="915951">
                  <a:extLst>
                    <a:ext uri="{9D8B030D-6E8A-4147-A177-3AD203B41FA5}">
                      <a16:colId xmlns:a16="http://schemas.microsoft.com/office/drawing/2014/main" val="3991034423"/>
                    </a:ext>
                  </a:extLst>
                </a:gridCol>
                <a:gridCol w="915951">
                  <a:extLst>
                    <a:ext uri="{9D8B030D-6E8A-4147-A177-3AD203B41FA5}">
                      <a16:colId xmlns:a16="http://schemas.microsoft.com/office/drawing/2014/main" val="2873520532"/>
                    </a:ext>
                  </a:extLst>
                </a:gridCol>
                <a:gridCol w="915951">
                  <a:extLst>
                    <a:ext uri="{9D8B030D-6E8A-4147-A177-3AD203B41FA5}">
                      <a16:colId xmlns:a16="http://schemas.microsoft.com/office/drawing/2014/main" val="3684552843"/>
                    </a:ext>
                  </a:extLst>
                </a:gridCol>
                <a:gridCol w="915951">
                  <a:extLst>
                    <a:ext uri="{9D8B030D-6E8A-4147-A177-3AD203B41FA5}">
                      <a16:colId xmlns:a16="http://schemas.microsoft.com/office/drawing/2014/main" val="3020943937"/>
                    </a:ext>
                  </a:extLst>
                </a:gridCol>
                <a:gridCol w="915951">
                  <a:extLst>
                    <a:ext uri="{9D8B030D-6E8A-4147-A177-3AD203B41FA5}">
                      <a16:colId xmlns:a16="http://schemas.microsoft.com/office/drawing/2014/main" val="2771433738"/>
                    </a:ext>
                  </a:extLst>
                </a:gridCol>
                <a:gridCol w="915951">
                  <a:extLst>
                    <a:ext uri="{9D8B030D-6E8A-4147-A177-3AD203B41FA5}">
                      <a16:colId xmlns:a16="http://schemas.microsoft.com/office/drawing/2014/main" val="2829897024"/>
                    </a:ext>
                  </a:extLst>
                </a:gridCol>
              </a:tblGrid>
              <a:tr h="314962">
                <a:tc>
                  <a:txBody>
                    <a:bodyPr/>
                    <a:lstStyle/>
                    <a:p>
                      <a:endParaRPr lang="zh-CN" altLang="en-US" dirty="0">
                        <a:solidFill>
                          <a:sysClr val="windowText" lastClr="000000"/>
                        </a:solidFill>
                      </a:endParaRPr>
                    </a:p>
                  </a:txBody>
                  <a:tcPr>
                    <a:noFill/>
                  </a:tcPr>
                </a:tc>
                <a:tc>
                  <a:txBody>
                    <a:bodyPr/>
                    <a:lstStyle/>
                    <a:p>
                      <a:r>
                        <a:rPr lang="en-US" altLang="zh-CN" b="0" dirty="0">
                          <a:solidFill>
                            <a:sysClr val="windowText" lastClr="000000"/>
                          </a:solidFill>
                        </a:rPr>
                        <a:t>Cell 1</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2</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3</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k</a:t>
                      </a:r>
                      <a:endParaRPr lang="zh-CN" altLang="en-US" b="0" dirty="0">
                        <a:solidFill>
                          <a:sysClr val="windowText" lastClr="000000"/>
                        </a:solidFill>
                      </a:endParaRPr>
                    </a:p>
                  </a:txBody>
                  <a:tcPr>
                    <a:solidFill>
                      <a:schemeClr val="accent2">
                        <a:lumMod val="60000"/>
                        <a:lumOff val="40000"/>
                      </a:schemeClr>
                    </a:solidFill>
                  </a:tcPr>
                </a:tc>
                <a:extLst>
                  <a:ext uri="{0D108BD9-81ED-4DB2-BD59-A6C34878D82A}">
                    <a16:rowId xmlns:a16="http://schemas.microsoft.com/office/drawing/2014/main" val="3148007152"/>
                  </a:ext>
                </a:extLst>
              </a:tr>
              <a:tr h="314962">
                <a:tc>
                  <a:txBody>
                    <a:bodyPr/>
                    <a:lstStyle/>
                    <a:p>
                      <a:r>
                        <a:rPr lang="en-US" altLang="zh-CN" dirty="0">
                          <a:solidFill>
                            <a:sysClr val="windowText" lastClr="000000"/>
                          </a:solidFill>
                        </a:rPr>
                        <a:t>Spot1</a:t>
                      </a:r>
                      <a:endParaRPr lang="zh-CN" altLang="en-US"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0.13</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0.64</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0.92</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0.08</a:t>
                      </a:r>
                      <a:endParaRPr lang="zh-CN" altLang="en-US" dirty="0">
                        <a:solidFill>
                          <a:sysClr val="windowText" lastClr="000000"/>
                        </a:solidFill>
                      </a:endParaRPr>
                    </a:p>
                  </a:txBody>
                  <a:tcPr>
                    <a:noFill/>
                  </a:tcPr>
                </a:tc>
                <a:extLst>
                  <a:ext uri="{0D108BD9-81ED-4DB2-BD59-A6C34878D82A}">
                    <a16:rowId xmlns:a16="http://schemas.microsoft.com/office/drawing/2014/main" val="1711795979"/>
                  </a:ext>
                </a:extLst>
              </a:tr>
              <a:tr h="314962">
                <a:tc>
                  <a:txBody>
                    <a:bodyPr/>
                    <a:lstStyle/>
                    <a:p>
                      <a:r>
                        <a:rPr lang="en-US" altLang="zh-CN" dirty="0">
                          <a:solidFill>
                            <a:sysClr val="windowText" lastClr="000000"/>
                          </a:solidFill>
                        </a:rPr>
                        <a:t>Spot2</a:t>
                      </a:r>
                      <a:endParaRPr lang="zh-CN" altLang="en-US"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0.85</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0.12</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0.01</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0.88</a:t>
                      </a:r>
                      <a:endParaRPr lang="zh-CN" altLang="en-US" dirty="0">
                        <a:solidFill>
                          <a:sysClr val="windowText" lastClr="000000"/>
                        </a:solidFill>
                      </a:endParaRPr>
                    </a:p>
                  </a:txBody>
                  <a:tcPr>
                    <a:noFill/>
                  </a:tcPr>
                </a:tc>
                <a:extLst>
                  <a:ext uri="{0D108BD9-81ED-4DB2-BD59-A6C34878D82A}">
                    <a16:rowId xmlns:a16="http://schemas.microsoft.com/office/drawing/2014/main" val="237822481"/>
                  </a:ext>
                </a:extLst>
              </a:tr>
              <a:tr h="314962">
                <a:tc>
                  <a:txBody>
                    <a:bodyPr/>
                    <a:lstStyle/>
                    <a:p>
                      <a:r>
                        <a:rPr lang="en-US" altLang="zh-CN" dirty="0">
                          <a:solidFill>
                            <a:sysClr val="windowText" lastClr="000000"/>
                          </a:solidFill>
                        </a:rPr>
                        <a:t>…</a:t>
                      </a:r>
                    </a:p>
                  </a:txBody>
                  <a:tcPr>
                    <a:solidFill>
                      <a:schemeClr val="accent1">
                        <a:lumMod val="40000"/>
                        <a:lumOff val="60000"/>
                      </a:schemeClr>
                    </a:solid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extLst>
                  <a:ext uri="{0D108BD9-81ED-4DB2-BD59-A6C34878D82A}">
                    <a16:rowId xmlns:a16="http://schemas.microsoft.com/office/drawing/2014/main" val="3840533003"/>
                  </a:ext>
                </a:extLst>
              </a:tr>
              <a:tr h="292791">
                <a:tc>
                  <a:txBody>
                    <a:bodyPr/>
                    <a:lstStyle/>
                    <a:p>
                      <a:r>
                        <a:rPr lang="en-US" altLang="zh-CN" sz="1600" dirty="0">
                          <a:solidFill>
                            <a:sysClr val="windowText" lastClr="000000"/>
                          </a:solidFill>
                        </a:rPr>
                        <a:t>Spot n </a:t>
                      </a:r>
                      <a:endParaRPr lang="zh-CN" altLang="en-US" sz="1600"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0.02</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0.01</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0.02</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0.05</a:t>
                      </a:r>
                      <a:endParaRPr lang="zh-CN" altLang="en-US" dirty="0">
                        <a:solidFill>
                          <a:sysClr val="windowText" lastClr="000000"/>
                        </a:solidFill>
                      </a:endParaRPr>
                    </a:p>
                  </a:txBody>
                  <a:tcPr>
                    <a:noFill/>
                  </a:tcPr>
                </a:tc>
                <a:extLst>
                  <a:ext uri="{0D108BD9-81ED-4DB2-BD59-A6C34878D82A}">
                    <a16:rowId xmlns:a16="http://schemas.microsoft.com/office/drawing/2014/main" val="1234615500"/>
                  </a:ext>
                </a:extLst>
              </a:tr>
            </a:tbl>
          </a:graphicData>
        </a:graphic>
      </p:graphicFrame>
      <p:sp>
        <p:nvSpPr>
          <p:cNvPr id="5" name="文本框 4">
            <a:extLst>
              <a:ext uri="{FF2B5EF4-FFF2-40B4-BE49-F238E27FC236}">
                <a16:creationId xmlns:a16="http://schemas.microsoft.com/office/drawing/2014/main" id="{D1D0D00E-D25B-5C3B-D0B5-19AD9FC069D1}"/>
              </a:ext>
            </a:extLst>
          </p:cNvPr>
          <p:cNvSpPr txBox="1"/>
          <p:nvPr/>
        </p:nvSpPr>
        <p:spPr>
          <a:xfrm>
            <a:off x="0" y="3756450"/>
            <a:ext cx="5898524" cy="646331"/>
          </a:xfrm>
          <a:prstGeom prst="rect">
            <a:avLst/>
          </a:prstGeom>
          <a:noFill/>
        </p:spPr>
        <p:txBody>
          <a:bodyPr wrap="square" rtlCol="0">
            <a:spAutoFit/>
          </a:bodyPr>
          <a:lstStyle/>
          <a:p>
            <a:pPr algn="l"/>
            <a:r>
              <a:rPr lang="en-US" altLang="zh-CN" dirty="0">
                <a:solidFill>
                  <a:schemeClr val="bg1"/>
                </a:solidFill>
              </a:rPr>
              <a:t>Use </a:t>
            </a:r>
            <a:r>
              <a:rPr lang="en-US" altLang="zh-CN" dirty="0" err="1">
                <a:solidFill>
                  <a:schemeClr val="bg1"/>
                </a:solidFill>
              </a:rPr>
              <a:t>Baysian</a:t>
            </a:r>
            <a:r>
              <a:rPr lang="en-US" altLang="zh-CN" dirty="0">
                <a:solidFill>
                  <a:schemeClr val="bg1"/>
                </a:solidFill>
              </a:rPr>
              <a:t> optimization,</a:t>
            </a:r>
          </a:p>
          <a:p>
            <a:pPr algn="l"/>
            <a:r>
              <a:rPr lang="en-US" altLang="zh-CN" dirty="0">
                <a:solidFill>
                  <a:schemeClr val="bg1"/>
                </a:solidFill>
              </a:rPr>
              <a:t>Use training genes to find Mapping </a:t>
            </a:r>
            <a:r>
              <a:rPr lang="en-US" altLang="zh-CN" dirty="0" err="1">
                <a:solidFill>
                  <a:schemeClr val="bg1"/>
                </a:solidFill>
              </a:rPr>
              <a:t>matrix.T</a:t>
            </a:r>
            <a:r>
              <a:rPr lang="en-US" altLang="zh-CN" dirty="0">
                <a:solidFill>
                  <a:schemeClr val="bg1"/>
                </a:solidFill>
              </a:rPr>
              <a:t>:</a:t>
            </a:r>
            <a:endParaRPr lang="zh-CN" altLang="en-US" dirty="0">
              <a:solidFill>
                <a:schemeClr val="bg1"/>
              </a:solidFill>
            </a:endParaRPr>
          </a:p>
        </p:txBody>
      </p:sp>
      <p:sp>
        <p:nvSpPr>
          <p:cNvPr id="7" name="文本框 6">
            <a:extLst>
              <a:ext uri="{FF2B5EF4-FFF2-40B4-BE49-F238E27FC236}">
                <a16:creationId xmlns:a16="http://schemas.microsoft.com/office/drawing/2014/main" id="{ED16AACC-168C-AFA4-2B3E-032838BC490F}"/>
              </a:ext>
            </a:extLst>
          </p:cNvPr>
          <p:cNvSpPr txBox="1"/>
          <p:nvPr/>
        </p:nvSpPr>
        <p:spPr>
          <a:xfrm>
            <a:off x="5679581" y="5116219"/>
            <a:ext cx="254710" cy="369332"/>
          </a:xfrm>
          <a:prstGeom prst="rect">
            <a:avLst/>
          </a:prstGeom>
          <a:noFill/>
        </p:spPr>
        <p:txBody>
          <a:bodyPr wrap="square" rtlCol="0">
            <a:spAutoFit/>
          </a:bodyPr>
          <a:lstStyle/>
          <a:p>
            <a:pPr algn="l"/>
            <a:r>
              <a:rPr lang="en-US" altLang="zh-CN" dirty="0">
                <a:solidFill>
                  <a:schemeClr val="bg1"/>
                </a:solidFill>
              </a:rPr>
              <a:t>x</a:t>
            </a:r>
            <a:endParaRPr lang="zh-CN" altLang="en-US" dirty="0">
              <a:solidFill>
                <a:schemeClr val="bg1"/>
              </a:solidFill>
            </a:endParaRPr>
          </a:p>
        </p:txBody>
      </p:sp>
      <p:graphicFrame>
        <p:nvGraphicFramePr>
          <p:cNvPr id="8" name="表格 7">
            <a:extLst>
              <a:ext uri="{FF2B5EF4-FFF2-40B4-BE49-F238E27FC236}">
                <a16:creationId xmlns:a16="http://schemas.microsoft.com/office/drawing/2014/main" id="{417A8BAC-7BA6-7C3E-85E6-35D15F35D5F6}"/>
              </a:ext>
            </a:extLst>
          </p:cNvPr>
          <p:cNvGraphicFramePr>
            <a:graphicFrameLocks noGrp="1"/>
          </p:cNvGraphicFramePr>
          <p:nvPr>
            <p:extLst>
              <p:ext uri="{D42A27DB-BD31-4B8C-83A1-F6EECF244321}">
                <p14:modId xmlns:p14="http://schemas.microsoft.com/office/powerpoint/2010/main" val="3465648262"/>
              </p:ext>
            </p:extLst>
          </p:nvPr>
        </p:nvGraphicFramePr>
        <p:xfrm>
          <a:off x="5967213" y="4352155"/>
          <a:ext cx="5714648" cy="1832276"/>
        </p:xfrm>
        <a:graphic>
          <a:graphicData uri="http://schemas.openxmlformats.org/drawingml/2006/table">
            <a:tbl>
              <a:tblPr firstRow="1" bandRow="1">
                <a:tableStyleId>{D7AC3CCA-C797-4891-BE02-D94E43425B78}</a:tableStyleId>
              </a:tblPr>
              <a:tblGrid>
                <a:gridCol w="816378">
                  <a:extLst>
                    <a:ext uri="{9D8B030D-6E8A-4147-A177-3AD203B41FA5}">
                      <a16:colId xmlns:a16="http://schemas.microsoft.com/office/drawing/2014/main" val="3416476125"/>
                    </a:ext>
                  </a:extLst>
                </a:gridCol>
                <a:gridCol w="816378">
                  <a:extLst>
                    <a:ext uri="{9D8B030D-6E8A-4147-A177-3AD203B41FA5}">
                      <a16:colId xmlns:a16="http://schemas.microsoft.com/office/drawing/2014/main" val="3626796891"/>
                    </a:ext>
                  </a:extLst>
                </a:gridCol>
                <a:gridCol w="816378">
                  <a:extLst>
                    <a:ext uri="{9D8B030D-6E8A-4147-A177-3AD203B41FA5}">
                      <a16:colId xmlns:a16="http://schemas.microsoft.com/office/drawing/2014/main" val="1372943366"/>
                    </a:ext>
                  </a:extLst>
                </a:gridCol>
                <a:gridCol w="816378">
                  <a:extLst>
                    <a:ext uri="{9D8B030D-6E8A-4147-A177-3AD203B41FA5}">
                      <a16:colId xmlns:a16="http://schemas.microsoft.com/office/drawing/2014/main" val="2175466882"/>
                    </a:ext>
                  </a:extLst>
                </a:gridCol>
                <a:gridCol w="453847">
                  <a:extLst>
                    <a:ext uri="{9D8B030D-6E8A-4147-A177-3AD203B41FA5}">
                      <a16:colId xmlns:a16="http://schemas.microsoft.com/office/drawing/2014/main" val="2587318655"/>
                    </a:ext>
                  </a:extLst>
                </a:gridCol>
                <a:gridCol w="990383">
                  <a:extLst>
                    <a:ext uri="{9D8B030D-6E8A-4147-A177-3AD203B41FA5}">
                      <a16:colId xmlns:a16="http://schemas.microsoft.com/office/drawing/2014/main" val="2917379078"/>
                    </a:ext>
                  </a:extLst>
                </a:gridCol>
                <a:gridCol w="1004906">
                  <a:extLst>
                    <a:ext uri="{9D8B030D-6E8A-4147-A177-3AD203B41FA5}">
                      <a16:colId xmlns:a16="http://schemas.microsoft.com/office/drawing/2014/main" val="1793378331"/>
                    </a:ext>
                  </a:extLst>
                </a:gridCol>
              </a:tblGrid>
              <a:tr h="369236">
                <a:tc>
                  <a:txBody>
                    <a:bodyPr/>
                    <a:lstStyle/>
                    <a:p>
                      <a:endParaRPr lang="zh-CN" altLang="en-US" dirty="0"/>
                    </a:p>
                  </a:txBody>
                  <a:tcPr>
                    <a:noFill/>
                  </a:tcPr>
                </a:tc>
                <a:tc>
                  <a:txBody>
                    <a:bodyPr/>
                    <a:lstStyle/>
                    <a:p>
                      <a:r>
                        <a:rPr lang="en-US" altLang="zh-CN" sz="1600" b="0" dirty="0"/>
                        <a:t>Gene1</a:t>
                      </a:r>
                      <a:endParaRPr lang="zh-CN" altLang="en-US" sz="1600" b="0" dirty="0"/>
                    </a:p>
                  </a:txBody>
                  <a:tcPr>
                    <a:solidFill>
                      <a:schemeClr val="accent4">
                        <a:lumMod val="40000"/>
                        <a:lumOff val="60000"/>
                      </a:schemeClr>
                    </a:solidFill>
                  </a:tcPr>
                </a:tc>
                <a:tc>
                  <a:txBody>
                    <a:bodyPr/>
                    <a:lstStyle/>
                    <a:p>
                      <a:r>
                        <a:rPr lang="en-US" altLang="zh-CN" sz="1600" b="0" dirty="0"/>
                        <a:t>Gene2 </a:t>
                      </a:r>
                      <a:endParaRPr lang="zh-CN" altLang="en-US" sz="1600" b="0" dirty="0"/>
                    </a:p>
                  </a:txBody>
                  <a:tcPr>
                    <a:solidFill>
                      <a:schemeClr val="accent4">
                        <a:lumMod val="40000"/>
                        <a:lumOff val="60000"/>
                      </a:schemeClr>
                    </a:solidFill>
                  </a:tcPr>
                </a:tc>
                <a:tc>
                  <a:txBody>
                    <a:bodyPr/>
                    <a:lstStyle/>
                    <a:p>
                      <a:r>
                        <a:rPr lang="en-US" altLang="zh-CN" sz="1600" b="0" dirty="0"/>
                        <a:t>Gene3</a:t>
                      </a:r>
                      <a:endParaRPr lang="zh-CN" altLang="en-US" sz="1600" b="0" dirty="0"/>
                    </a:p>
                  </a:txBody>
                  <a:tcPr>
                    <a:solidFill>
                      <a:schemeClr val="accent4">
                        <a:lumMod val="40000"/>
                        <a:lumOff val="60000"/>
                      </a:schemeClr>
                    </a:solidFill>
                  </a:tcPr>
                </a:tc>
                <a:tc>
                  <a:txBody>
                    <a:bodyPr/>
                    <a:lstStyle/>
                    <a:p>
                      <a:r>
                        <a:rPr lang="en-US" altLang="zh-CN" sz="1600" b="0" dirty="0"/>
                        <a:t>…</a:t>
                      </a:r>
                      <a:endParaRPr lang="zh-CN" altLang="en-US" sz="1600" b="0" dirty="0"/>
                    </a:p>
                  </a:txBody>
                  <a:tcPr>
                    <a:solidFill>
                      <a:schemeClr val="accent4">
                        <a:lumMod val="40000"/>
                        <a:lumOff val="60000"/>
                      </a:schemeClr>
                    </a:solidFill>
                  </a:tcPr>
                </a:tc>
                <a:tc>
                  <a:txBody>
                    <a:bodyPr/>
                    <a:lstStyle/>
                    <a:p>
                      <a:r>
                        <a:rPr lang="en-US" altLang="zh-CN" sz="1600" b="0" dirty="0"/>
                        <a:t>Gene j-1</a:t>
                      </a:r>
                      <a:endParaRPr lang="zh-CN" altLang="en-US" sz="1600" b="0" dirty="0"/>
                    </a:p>
                  </a:txBody>
                  <a:tcPr>
                    <a:solidFill>
                      <a:schemeClr val="accent4">
                        <a:lumMod val="40000"/>
                        <a:lumOff val="60000"/>
                      </a:schemeClr>
                    </a:solidFill>
                  </a:tcPr>
                </a:tc>
                <a:tc>
                  <a:txBody>
                    <a:bodyPr/>
                    <a:lstStyle/>
                    <a:p>
                      <a:r>
                        <a:rPr lang="en-US" altLang="zh-CN" sz="1600" b="0" dirty="0"/>
                        <a:t>Gene j </a:t>
                      </a:r>
                      <a:endParaRPr lang="zh-CN" altLang="en-US" sz="1600" b="0" dirty="0"/>
                    </a:p>
                  </a:txBody>
                  <a:tcPr>
                    <a:solidFill>
                      <a:schemeClr val="accent4">
                        <a:lumMod val="40000"/>
                        <a:lumOff val="60000"/>
                      </a:schemeClr>
                    </a:solidFill>
                  </a:tcPr>
                </a:tc>
                <a:extLst>
                  <a:ext uri="{0D108BD9-81ED-4DB2-BD59-A6C34878D82A}">
                    <a16:rowId xmlns:a16="http://schemas.microsoft.com/office/drawing/2014/main" val="3902203946"/>
                  </a:ext>
                </a:extLst>
              </a:tr>
              <a:tr h="330710">
                <a:tc>
                  <a:txBody>
                    <a:bodyPr/>
                    <a:lstStyle/>
                    <a:p>
                      <a:r>
                        <a:rPr lang="en-US" altLang="zh-CN" dirty="0">
                          <a:solidFill>
                            <a:sysClr val="windowText" lastClr="000000"/>
                          </a:solidFill>
                        </a:rPr>
                        <a:t>Cell1 </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24244683"/>
                  </a:ext>
                </a:extLst>
              </a:tr>
              <a:tr h="330710">
                <a:tc>
                  <a:txBody>
                    <a:bodyPr/>
                    <a:lstStyle/>
                    <a:p>
                      <a:r>
                        <a:rPr lang="en-US" altLang="zh-CN" dirty="0">
                          <a:solidFill>
                            <a:sysClr val="windowText" lastClr="000000"/>
                          </a:solidFill>
                        </a:rPr>
                        <a:t>Cell2</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4</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9456798"/>
                  </a:ext>
                </a:extLst>
              </a:tr>
              <a:tr h="318108">
                <a:tc>
                  <a:txBody>
                    <a:bodyPr/>
                    <a:lstStyle/>
                    <a:p>
                      <a:r>
                        <a:rPr lang="en-US" altLang="zh-CN" dirty="0">
                          <a:solidFill>
                            <a:sysClr val="windowText" lastClr="000000"/>
                          </a:solidFill>
                        </a:rPr>
                        <a:t>…</a:t>
                      </a:r>
                      <a:endParaRPr lang="zh-CN" altLang="en-US" dirty="0">
                        <a:solidFill>
                          <a:sysClr val="windowText" lastClr="000000"/>
                        </a:solidFill>
                      </a:endParaRPr>
                    </a:p>
                  </a:txBody>
                  <a:tcPr>
                    <a:solidFill>
                      <a:schemeClr val="accent2">
                        <a:lumMod val="60000"/>
                        <a:lumOff val="40000"/>
                      </a:schemeClr>
                    </a:solidFill>
                  </a:tcPr>
                </a:tc>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673009208"/>
                  </a:ext>
                </a:extLst>
              </a:tr>
              <a:tr h="347192">
                <a:tc>
                  <a:txBody>
                    <a:bodyPr/>
                    <a:lstStyle/>
                    <a:p>
                      <a:r>
                        <a:rPr lang="en-US" altLang="zh-CN" dirty="0">
                          <a:solidFill>
                            <a:sysClr val="windowText" lastClr="000000"/>
                          </a:solidFill>
                        </a:rPr>
                        <a:t>Cell k</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513959500"/>
                  </a:ext>
                </a:extLst>
              </a:tr>
            </a:tbl>
          </a:graphicData>
        </a:graphic>
      </p:graphicFrame>
      <p:sp>
        <p:nvSpPr>
          <p:cNvPr id="9" name="文本框 8">
            <a:extLst>
              <a:ext uri="{FF2B5EF4-FFF2-40B4-BE49-F238E27FC236}">
                <a16:creationId xmlns:a16="http://schemas.microsoft.com/office/drawing/2014/main" id="{2465E145-E1DD-255B-FAB2-6071367DA2B8}"/>
              </a:ext>
            </a:extLst>
          </p:cNvPr>
          <p:cNvSpPr txBox="1"/>
          <p:nvPr/>
        </p:nvSpPr>
        <p:spPr>
          <a:xfrm>
            <a:off x="5967213" y="4048007"/>
            <a:ext cx="2610838" cy="369332"/>
          </a:xfrm>
          <a:prstGeom prst="rect">
            <a:avLst/>
          </a:prstGeom>
          <a:noFill/>
        </p:spPr>
        <p:txBody>
          <a:bodyPr wrap="square" rtlCol="0">
            <a:spAutoFit/>
          </a:bodyPr>
          <a:lstStyle/>
          <a:p>
            <a:pPr algn="l"/>
            <a:r>
              <a:rPr lang="en-US" altLang="zh-CN" dirty="0" err="1">
                <a:solidFill>
                  <a:schemeClr val="bg1"/>
                </a:solidFill>
              </a:rPr>
              <a:t>scRNA</a:t>
            </a:r>
            <a:r>
              <a:rPr lang="en-US" altLang="zh-CN" dirty="0">
                <a:solidFill>
                  <a:schemeClr val="bg1"/>
                </a:solidFill>
              </a:rPr>
              <a:t>-seq </a:t>
            </a:r>
            <a:r>
              <a:rPr lang="en-US" altLang="zh-CN" dirty="0" err="1">
                <a:solidFill>
                  <a:schemeClr val="bg1"/>
                </a:solidFill>
              </a:rPr>
              <a:t>adata</a:t>
            </a:r>
            <a:r>
              <a:rPr lang="en-US" altLang="zh-CN" dirty="0">
                <a:solidFill>
                  <a:schemeClr val="bg1"/>
                </a:solidFill>
              </a:rPr>
              <a:t>:</a:t>
            </a:r>
            <a:endParaRPr lang="zh-CN" altLang="en-US" dirty="0">
              <a:solidFill>
                <a:schemeClr val="bg1"/>
              </a:solidFill>
            </a:endParaRPr>
          </a:p>
        </p:txBody>
      </p:sp>
      <p:sp>
        <p:nvSpPr>
          <p:cNvPr id="10" name="文本框 9">
            <a:extLst>
              <a:ext uri="{FF2B5EF4-FFF2-40B4-BE49-F238E27FC236}">
                <a16:creationId xmlns:a16="http://schemas.microsoft.com/office/drawing/2014/main" id="{4F3D4239-D717-5A1D-D10F-5D54EB127FD8}"/>
              </a:ext>
            </a:extLst>
          </p:cNvPr>
          <p:cNvSpPr txBox="1"/>
          <p:nvPr/>
        </p:nvSpPr>
        <p:spPr>
          <a:xfrm>
            <a:off x="283335" y="6387832"/>
            <a:ext cx="6435812" cy="369332"/>
          </a:xfrm>
          <a:prstGeom prst="rect">
            <a:avLst/>
          </a:prstGeom>
          <a:noFill/>
        </p:spPr>
        <p:txBody>
          <a:bodyPr wrap="square" rtlCol="0">
            <a:spAutoFit/>
          </a:bodyPr>
          <a:lstStyle/>
          <a:p>
            <a:pPr algn="l"/>
            <a:r>
              <a:rPr lang="en-US" altLang="zh-CN" dirty="0">
                <a:solidFill>
                  <a:schemeClr val="bg1"/>
                </a:solidFill>
              </a:rPr>
              <a:t>= integrated spatial transcriptomics matrix</a:t>
            </a:r>
            <a:endParaRPr lang="zh-CN" altLang="en-US" dirty="0">
              <a:solidFill>
                <a:schemeClr val="bg1"/>
              </a:solidFill>
            </a:endParaRPr>
          </a:p>
        </p:txBody>
      </p:sp>
      <p:cxnSp>
        <p:nvCxnSpPr>
          <p:cNvPr id="12" name="直接箭头连接符 11">
            <a:extLst>
              <a:ext uri="{FF2B5EF4-FFF2-40B4-BE49-F238E27FC236}">
                <a16:creationId xmlns:a16="http://schemas.microsoft.com/office/drawing/2014/main" id="{2A50FBCB-1F0B-8DF6-4D3B-0D26360DD621}"/>
              </a:ext>
            </a:extLst>
          </p:cNvPr>
          <p:cNvCxnSpPr>
            <a:cxnSpLocks/>
          </p:cNvCxnSpPr>
          <p:nvPr/>
        </p:nvCxnSpPr>
        <p:spPr>
          <a:xfrm flipH="1">
            <a:off x="1511097" y="2254942"/>
            <a:ext cx="1172724" cy="354546"/>
          </a:xfrm>
          <a:prstGeom prst="straightConnector1">
            <a:avLst/>
          </a:prstGeom>
          <a:ln w="28575">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C10DDCFC-803B-8226-5944-7B17A031E8B8}"/>
              </a:ext>
            </a:extLst>
          </p:cNvPr>
          <p:cNvSpPr txBox="1"/>
          <p:nvPr/>
        </p:nvSpPr>
        <p:spPr>
          <a:xfrm>
            <a:off x="183875" y="1833670"/>
            <a:ext cx="2221253" cy="307777"/>
          </a:xfrm>
          <a:prstGeom prst="rect">
            <a:avLst/>
          </a:prstGeom>
          <a:noFill/>
        </p:spPr>
        <p:txBody>
          <a:bodyPr wrap="square" rtlCol="0">
            <a:spAutoFit/>
          </a:bodyPr>
          <a:lstStyle/>
          <a:p>
            <a:pPr algn="l"/>
            <a:r>
              <a:rPr lang="en-US" altLang="zh-CN" sz="1400" dirty="0">
                <a:solidFill>
                  <a:schemeClr val="bg1"/>
                </a:solidFill>
              </a:rPr>
              <a:t>Spot(low-resolution)</a:t>
            </a:r>
            <a:endParaRPr lang="zh-CN" altLang="en-US" sz="1400" dirty="0">
              <a:solidFill>
                <a:schemeClr val="bg1"/>
              </a:solidFill>
            </a:endParaRPr>
          </a:p>
        </p:txBody>
      </p:sp>
      <p:grpSp>
        <p:nvGrpSpPr>
          <p:cNvPr id="23" name="组合 22">
            <a:extLst>
              <a:ext uri="{FF2B5EF4-FFF2-40B4-BE49-F238E27FC236}">
                <a16:creationId xmlns:a16="http://schemas.microsoft.com/office/drawing/2014/main" id="{87C08087-22EF-2E18-BEEF-0DDF4F98C81B}"/>
              </a:ext>
            </a:extLst>
          </p:cNvPr>
          <p:cNvGrpSpPr/>
          <p:nvPr/>
        </p:nvGrpSpPr>
        <p:grpSpPr>
          <a:xfrm>
            <a:off x="517265" y="2322917"/>
            <a:ext cx="1235054" cy="959476"/>
            <a:chOff x="3620894" y="2049089"/>
            <a:chExt cx="1235054" cy="959476"/>
          </a:xfrm>
        </p:grpSpPr>
        <p:sp>
          <p:nvSpPr>
            <p:cNvPr id="13" name="椭圆 12">
              <a:extLst>
                <a:ext uri="{FF2B5EF4-FFF2-40B4-BE49-F238E27FC236}">
                  <a16:creationId xmlns:a16="http://schemas.microsoft.com/office/drawing/2014/main" id="{33B4DCBC-9CB3-D636-AF15-53370A29EA26}"/>
                </a:ext>
              </a:extLst>
            </p:cNvPr>
            <p:cNvSpPr/>
            <p:nvPr/>
          </p:nvSpPr>
          <p:spPr>
            <a:xfrm>
              <a:off x="3620894" y="2049089"/>
              <a:ext cx="959476" cy="959476"/>
            </a:xfrm>
            <a:prstGeom prst="ellipse">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2FC1ABE0-A8A5-C8B3-ADDE-C105E2763EFF}"/>
                </a:ext>
              </a:extLst>
            </p:cNvPr>
            <p:cNvSpPr/>
            <p:nvPr/>
          </p:nvSpPr>
          <p:spPr>
            <a:xfrm>
              <a:off x="3734873" y="2321862"/>
              <a:ext cx="254000" cy="275791"/>
            </a:xfrm>
            <a:custGeom>
              <a:avLst/>
              <a:gdLst>
                <a:gd name="connsiteX0" fmla="*/ 110066 w 254000"/>
                <a:gd name="connsiteY0" fmla="*/ 9091 h 275791"/>
                <a:gd name="connsiteX1" fmla="*/ 0 w 254000"/>
                <a:gd name="connsiteY1" fmla="*/ 136091 h 275791"/>
                <a:gd name="connsiteX2" fmla="*/ 4233 w 254000"/>
                <a:gd name="connsiteY2" fmla="*/ 182658 h 275791"/>
                <a:gd name="connsiteX3" fmla="*/ 105833 w 254000"/>
                <a:gd name="connsiteY3" fmla="*/ 271558 h 275791"/>
                <a:gd name="connsiteX4" fmla="*/ 118533 w 254000"/>
                <a:gd name="connsiteY4" fmla="*/ 275791 h 275791"/>
                <a:gd name="connsiteX5" fmla="*/ 198966 w 254000"/>
                <a:gd name="connsiteY5" fmla="*/ 237691 h 275791"/>
                <a:gd name="connsiteX6" fmla="*/ 232833 w 254000"/>
                <a:gd name="connsiteY6" fmla="*/ 203825 h 275791"/>
                <a:gd name="connsiteX7" fmla="*/ 241300 w 254000"/>
                <a:gd name="connsiteY7" fmla="*/ 182658 h 275791"/>
                <a:gd name="connsiteX8" fmla="*/ 254000 w 254000"/>
                <a:gd name="connsiteY8" fmla="*/ 144558 h 275791"/>
                <a:gd name="connsiteX9" fmla="*/ 220133 w 254000"/>
                <a:gd name="connsiteY9" fmla="*/ 64125 h 275791"/>
                <a:gd name="connsiteX10" fmla="*/ 182033 w 254000"/>
                <a:gd name="connsiteY10" fmla="*/ 38725 h 275791"/>
                <a:gd name="connsiteX11" fmla="*/ 143933 w 254000"/>
                <a:gd name="connsiteY11" fmla="*/ 26025 h 275791"/>
                <a:gd name="connsiteX12" fmla="*/ 110066 w 254000"/>
                <a:gd name="connsiteY12" fmla="*/ 13325 h 275791"/>
                <a:gd name="connsiteX13" fmla="*/ 110066 w 254000"/>
                <a:gd name="connsiteY13" fmla="*/ 9091 h 27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000" h="275791">
                  <a:moveTo>
                    <a:pt x="110066" y="9091"/>
                  </a:moveTo>
                  <a:cubicBezTo>
                    <a:pt x="91722" y="29552"/>
                    <a:pt x="33678" y="68736"/>
                    <a:pt x="0" y="136091"/>
                  </a:cubicBezTo>
                  <a:cubicBezTo>
                    <a:pt x="1411" y="151613"/>
                    <a:pt x="-2492" y="168597"/>
                    <a:pt x="4233" y="182658"/>
                  </a:cubicBezTo>
                  <a:cubicBezTo>
                    <a:pt x="24934" y="225942"/>
                    <a:pt x="67093" y="248770"/>
                    <a:pt x="105833" y="271558"/>
                  </a:cubicBezTo>
                  <a:cubicBezTo>
                    <a:pt x="109679" y="273820"/>
                    <a:pt x="114300" y="274380"/>
                    <a:pt x="118533" y="275791"/>
                  </a:cubicBezTo>
                  <a:cubicBezTo>
                    <a:pt x="145344" y="263091"/>
                    <a:pt x="173861" y="253498"/>
                    <a:pt x="198966" y="237691"/>
                  </a:cubicBezTo>
                  <a:cubicBezTo>
                    <a:pt x="212476" y="229185"/>
                    <a:pt x="223099" y="216479"/>
                    <a:pt x="232833" y="203825"/>
                  </a:cubicBezTo>
                  <a:cubicBezTo>
                    <a:pt x="237466" y="197802"/>
                    <a:pt x="238744" y="189814"/>
                    <a:pt x="241300" y="182658"/>
                  </a:cubicBezTo>
                  <a:cubicBezTo>
                    <a:pt x="245803" y="170051"/>
                    <a:pt x="249767" y="157258"/>
                    <a:pt x="254000" y="144558"/>
                  </a:cubicBezTo>
                  <a:cubicBezTo>
                    <a:pt x="242711" y="117747"/>
                    <a:pt x="236491" y="88181"/>
                    <a:pt x="220133" y="64125"/>
                  </a:cubicBezTo>
                  <a:cubicBezTo>
                    <a:pt x="211550" y="51503"/>
                    <a:pt x="195285" y="46298"/>
                    <a:pt x="182033" y="38725"/>
                  </a:cubicBezTo>
                  <a:cubicBezTo>
                    <a:pt x="169633" y="31639"/>
                    <a:pt x="157391" y="29389"/>
                    <a:pt x="143933" y="26025"/>
                  </a:cubicBezTo>
                  <a:cubicBezTo>
                    <a:pt x="124320" y="12949"/>
                    <a:pt x="137531" y="19429"/>
                    <a:pt x="110066" y="13325"/>
                  </a:cubicBezTo>
                  <a:cubicBezTo>
                    <a:pt x="87933" y="8406"/>
                    <a:pt x="128410" y="-11370"/>
                    <a:pt x="110066" y="9091"/>
                  </a:cubicBezTo>
                  <a:close/>
                </a:path>
              </a:pathLst>
            </a:cu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F25248B-50E0-1564-9DD9-3582EAF35934}"/>
                </a:ext>
              </a:extLst>
            </p:cNvPr>
            <p:cNvSpPr/>
            <p:nvPr/>
          </p:nvSpPr>
          <p:spPr>
            <a:xfrm>
              <a:off x="4075160" y="2282622"/>
              <a:ext cx="474206" cy="403812"/>
            </a:xfrm>
            <a:custGeom>
              <a:avLst/>
              <a:gdLst>
                <a:gd name="connsiteX0" fmla="*/ 16973 w 474206"/>
                <a:gd name="connsiteY0" fmla="*/ 58983 h 403812"/>
                <a:gd name="connsiteX1" fmla="*/ 4273 w 474206"/>
                <a:gd name="connsiteY1" fmla="*/ 232549 h 403812"/>
                <a:gd name="connsiteX2" fmla="*/ 8507 w 474206"/>
                <a:gd name="connsiteY2" fmla="*/ 300283 h 403812"/>
                <a:gd name="connsiteX3" fmla="*/ 110107 w 474206"/>
                <a:gd name="connsiteY3" fmla="*/ 376483 h 403812"/>
                <a:gd name="connsiteX4" fmla="*/ 194773 w 474206"/>
                <a:gd name="connsiteY4" fmla="*/ 401883 h 403812"/>
                <a:gd name="connsiteX5" fmla="*/ 342940 w 474206"/>
                <a:gd name="connsiteY5" fmla="*/ 397649 h 403812"/>
                <a:gd name="connsiteX6" fmla="*/ 402207 w 474206"/>
                <a:gd name="connsiteY6" fmla="*/ 351083 h 403812"/>
                <a:gd name="connsiteX7" fmla="*/ 465707 w 474206"/>
                <a:gd name="connsiteY7" fmla="*/ 249483 h 403812"/>
                <a:gd name="connsiteX8" fmla="*/ 474173 w 474206"/>
                <a:gd name="connsiteY8" fmla="*/ 211383 h 403812"/>
                <a:gd name="connsiteX9" fmla="*/ 461473 w 474206"/>
                <a:gd name="connsiteY9" fmla="*/ 147883 h 403812"/>
                <a:gd name="connsiteX10" fmla="*/ 431840 w 474206"/>
                <a:gd name="connsiteY10" fmla="*/ 118249 h 403812"/>
                <a:gd name="connsiteX11" fmla="*/ 397973 w 474206"/>
                <a:gd name="connsiteY11" fmla="*/ 92849 h 403812"/>
                <a:gd name="connsiteX12" fmla="*/ 364107 w 474206"/>
                <a:gd name="connsiteY12" fmla="*/ 80149 h 403812"/>
                <a:gd name="connsiteX13" fmla="*/ 304840 w 474206"/>
                <a:gd name="connsiteY13" fmla="*/ 54749 h 403812"/>
                <a:gd name="connsiteX14" fmla="*/ 266740 w 474206"/>
                <a:gd name="connsiteY14" fmla="*/ 33583 h 403812"/>
                <a:gd name="connsiteX15" fmla="*/ 177840 w 474206"/>
                <a:gd name="connsiteY15" fmla="*/ 3949 h 403812"/>
                <a:gd name="connsiteX16" fmla="*/ 55073 w 474206"/>
                <a:gd name="connsiteY16" fmla="*/ 8183 h 403812"/>
                <a:gd name="connsiteX17" fmla="*/ 42373 w 474206"/>
                <a:gd name="connsiteY17" fmla="*/ 63216 h 403812"/>
                <a:gd name="connsiteX18" fmla="*/ 16973 w 474206"/>
                <a:gd name="connsiteY18" fmla="*/ 58983 h 40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206" h="403812">
                  <a:moveTo>
                    <a:pt x="16973" y="58983"/>
                  </a:moveTo>
                  <a:cubicBezTo>
                    <a:pt x="10623" y="87205"/>
                    <a:pt x="8809" y="174717"/>
                    <a:pt x="4273" y="232549"/>
                  </a:cubicBezTo>
                  <a:cubicBezTo>
                    <a:pt x="3308" y="244857"/>
                    <a:pt x="-7060" y="285913"/>
                    <a:pt x="8507" y="300283"/>
                  </a:cubicBezTo>
                  <a:cubicBezTo>
                    <a:pt x="39614" y="328997"/>
                    <a:pt x="72943" y="356212"/>
                    <a:pt x="110107" y="376483"/>
                  </a:cubicBezTo>
                  <a:cubicBezTo>
                    <a:pt x="135974" y="390592"/>
                    <a:pt x="166551" y="393416"/>
                    <a:pt x="194773" y="401883"/>
                  </a:cubicBezTo>
                  <a:cubicBezTo>
                    <a:pt x="244162" y="400472"/>
                    <a:pt x="294949" y="409402"/>
                    <a:pt x="342940" y="397649"/>
                  </a:cubicBezTo>
                  <a:cubicBezTo>
                    <a:pt x="367343" y="391673"/>
                    <a:pt x="383577" y="367939"/>
                    <a:pt x="402207" y="351083"/>
                  </a:cubicBezTo>
                  <a:cubicBezTo>
                    <a:pt x="438405" y="318332"/>
                    <a:pt x="442055" y="296786"/>
                    <a:pt x="465707" y="249483"/>
                  </a:cubicBezTo>
                  <a:cubicBezTo>
                    <a:pt x="468529" y="236783"/>
                    <a:pt x="474715" y="224381"/>
                    <a:pt x="474173" y="211383"/>
                  </a:cubicBezTo>
                  <a:cubicBezTo>
                    <a:pt x="473274" y="189816"/>
                    <a:pt x="470405" y="167534"/>
                    <a:pt x="461473" y="147883"/>
                  </a:cubicBezTo>
                  <a:cubicBezTo>
                    <a:pt x="455693" y="135166"/>
                    <a:pt x="442396" y="127398"/>
                    <a:pt x="431840" y="118249"/>
                  </a:cubicBezTo>
                  <a:cubicBezTo>
                    <a:pt x="421176" y="109007"/>
                    <a:pt x="410272" y="99767"/>
                    <a:pt x="397973" y="92849"/>
                  </a:cubicBezTo>
                  <a:cubicBezTo>
                    <a:pt x="387465" y="86938"/>
                    <a:pt x="375266" y="84714"/>
                    <a:pt x="364107" y="80149"/>
                  </a:cubicBezTo>
                  <a:cubicBezTo>
                    <a:pt x="344214" y="72011"/>
                    <a:pt x="324230" y="64022"/>
                    <a:pt x="304840" y="54749"/>
                  </a:cubicBezTo>
                  <a:cubicBezTo>
                    <a:pt x="291734" y="48481"/>
                    <a:pt x="279857" y="39829"/>
                    <a:pt x="266740" y="33583"/>
                  </a:cubicBezTo>
                  <a:cubicBezTo>
                    <a:pt x="218650" y="10683"/>
                    <a:pt x="223409" y="14076"/>
                    <a:pt x="177840" y="3949"/>
                  </a:cubicBezTo>
                  <a:cubicBezTo>
                    <a:pt x="136918" y="5360"/>
                    <a:pt x="92587" y="-8229"/>
                    <a:pt x="55073" y="8183"/>
                  </a:cubicBezTo>
                  <a:cubicBezTo>
                    <a:pt x="37825" y="15729"/>
                    <a:pt x="47685" y="45155"/>
                    <a:pt x="42373" y="63216"/>
                  </a:cubicBezTo>
                  <a:cubicBezTo>
                    <a:pt x="38101" y="77740"/>
                    <a:pt x="23323" y="30761"/>
                    <a:pt x="16973" y="58983"/>
                  </a:cubicBezTo>
                  <a:close/>
                </a:path>
              </a:pathLst>
            </a:cu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9D0376C6-FD62-DA73-5DDC-B555AE0DF684}"/>
                </a:ext>
              </a:extLst>
            </p:cNvPr>
            <p:cNvSpPr/>
            <p:nvPr/>
          </p:nvSpPr>
          <p:spPr>
            <a:xfrm>
              <a:off x="3823839" y="2556724"/>
              <a:ext cx="502642" cy="414867"/>
            </a:xfrm>
            <a:custGeom>
              <a:avLst/>
              <a:gdLst>
                <a:gd name="connsiteX0" fmla="*/ 104709 w 502642"/>
                <a:gd name="connsiteY0" fmla="*/ 33867 h 414867"/>
                <a:gd name="connsiteX1" fmla="*/ 32742 w 502642"/>
                <a:gd name="connsiteY1" fmla="*/ 67733 h 414867"/>
                <a:gd name="connsiteX2" fmla="*/ 20042 w 502642"/>
                <a:gd name="connsiteY2" fmla="*/ 76200 h 414867"/>
                <a:gd name="connsiteX3" fmla="*/ 7342 w 502642"/>
                <a:gd name="connsiteY3" fmla="*/ 97367 h 414867"/>
                <a:gd name="connsiteX4" fmla="*/ 11575 w 502642"/>
                <a:gd name="connsiteY4" fmla="*/ 232833 h 414867"/>
                <a:gd name="connsiteX5" fmla="*/ 36975 w 502642"/>
                <a:gd name="connsiteY5" fmla="*/ 270933 h 414867"/>
                <a:gd name="connsiteX6" fmla="*/ 45442 w 502642"/>
                <a:gd name="connsiteY6" fmla="*/ 287867 h 414867"/>
                <a:gd name="connsiteX7" fmla="*/ 83542 w 502642"/>
                <a:gd name="connsiteY7" fmla="*/ 338667 h 414867"/>
                <a:gd name="connsiteX8" fmla="*/ 100475 w 502642"/>
                <a:gd name="connsiteY8" fmla="*/ 355600 h 414867"/>
                <a:gd name="connsiteX9" fmla="*/ 130109 w 502642"/>
                <a:gd name="connsiteY9" fmla="*/ 389467 h 414867"/>
                <a:gd name="connsiteX10" fmla="*/ 202075 w 502642"/>
                <a:gd name="connsiteY10" fmla="*/ 414867 h 414867"/>
                <a:gd name="connsiteX11" fmla="*/ 379875 w 502642"/>
                <a:gd name="connsiteY11" fmla="*/ 410633 h 414867"/>
                <a:gd name="connsiteX12" fmla="*/ 409509 w 502642"/>
                <a:gd name="connsiteY12" fmla="*/ 402167 h 414867"/>
                <a:gd name="connsiteX13" fmla="*/ 451842 w 502642"/>
                <a:gd name="connsiteY13" fmla="*/ 385233 h 414867"/>
                <a:gd name="connsiteX14" fmla="*/ 460309 w 502642"/>
                <a:gd name="connsiteY14" fmla="*/ 372533 h 414867"/>
                <a:gd name="connsiteX15" fmla="*/ 485709 w 502642"/>
                <a:gd name="connsiteY15" fmla="*/ 330200 h 414867"/>
                <a:gd name="connsiteX16" fmla="*/ 494175 w 502642"/>
                <a:gd name="connsiteY16" fmla="*/ 300567 h 414867"/>
                <a:gd name="connsiteX17" fmla="*/ 498409 w 502642"/>
                <a:gd name="connsiteY17" fmla="*/ 228600 h 414867"/>
                <a:gd name="connsiteX18" fmla="*/ 502642 w 502642"/>
                <a:gd name="connsiteY18" fmla="*/ 198967 h 414867"/>
                <a:gd name="connsiteX19" fmla="*/ 494175 w 502642"/>
                <a:gd name="connsiteY19" fmla="*/ 118533 h 414867"/>
                <a:gd name="connsiteX20" fmla="*/ 481475 w 502642"/>
                <a:gd name="connsiteY20" fmla="*/ 110067 h 414867"/>
                <a:gd name="connsiteX21" fmla="*/ 430675 w 502642"/>
                <a:gd name="connsiteY21" fmla="*/ 80433 h 414867"/>
                <a:gd name="connsiteX22" fmla="*/ 405275 w 502642"/>
                <a:gd name="connsiteY22" fmla="*/ 63500 h 414867"/>
                <a:gd name="connsiteX23" fmla="*/ 388342 w 502642"/>
                <a:gd name="connsiteY23" fmla="*/ 59267 h 414867"/>
                <a:gd name="connsiteX24" fmla="*/ 362942 w 502642"/>
                <a:gd name="connsiteY24" fmla="*/ 46567 h 414867"/>
                <a:gd name="connsiteX25" fmla="*/ 248642 w 502642"/>
                <a:gd name="connsiteY25" fmla="*/ 0 h 414867"/>
                <a:gd name="connsiteX26" fmla="*/ 92009 w 502642"/>
                <a:gd name="connsiteY26" fmla="*/ 25400 h 414867"/>
                <a:gd name="connsiteX27" fmla="*/ 104709 w 502642"/>
                <a:gd name="connsiteY27"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2642" h="414867">
                  <a:moveTo>
                    <a:pt x="104709" y="33867"/>
                  </a:moveTo>
                  <a:cubicBezTo>
                    <a:pt x="94831" y="40923"/>
                    <a:pt x="56455" y="55876"/>
                    <a:pt x="32742" y="67733"/>
                  </a:cubicBezTo>
                  <a:cubicBezTo>
                    <a:pt x="28191" y="70008"/>
                    <a:pt x="23353" y="72337"/>
                    <a:pt x="20042" y="76200"/>
                  </a:cubicBezTo>
                  <a:cubicBezTo>
                    <a:pt x="14687" y="82447"/>
                    <a:pt x="11575" y="90311"/>
                    <a:pt x="7342" y="97367"/>
                  </a:cubicBezTo>
                  <a:cubicBezTo>
                    <a:pt x="-1170" y="148446"/>
                    <a:pt x="-5135" y="159726"/>
                    <a:pt x="11575" y="232833"/>
                  </a:cubicBezTo>
                  <a:cubicBezTo>
                    <a:pt x="14976" y="247713"/>
                    <a:pt x="30149" y="257281"/>
                    <a:pt x="36975" y="270933"/>
                  </a:cubicBezTo>
                  <a:cubicBezTo>
                    <a:pt x="39797" y="276578"/>
                    <a:pt x="42195" y="282455"/>
                    <a:pt x="45442" y="287867"/>
                  </a:cubicBezTo>
                  <a:cubicBezTo>
                    <a:pt x="57487" y="307942"/>
                    <a:pt x="67777" y="321150"/>
                    <a:pt x="83542" y="338667"/>
                  </a:cubicBezTo>
                  <a:cubicBezTo>
                    <a:pt x="88882" y="344600"/>
                    <a:pt x="95172" y="349634"/>
                    <a:pt x="100475" y="355600"/>
                  </a:cubicBezTo>
                  <a:cubicBezTo>
                    <a:pt x="104119" y="359700"/>
                    <a:pt x="122303" y="384783"/>
                    <a:pt x="130109" y="389467"/>
                  </a:cubicBezTo>
                  <a:cubicBezTo>
                    <a:pt x="148612" y="400569"/>
                    <a:pt x="183269" y="409225"/>
                    <a:pt x="202075" y="414867"/>
                  </a:cubicBezTo>
                  <a:cubicBezTo>
                    <a:pt x="261342" y="413456"/>
                    <a:pt x="320702" y="414256"/>
                    <a:pt x="379875" y="410633"/>
                  </a:cubicBezTo>
                  <a:cubicBezTo>
                    <a:pt x="390129" y="410005"/>
                    <a:pt x="399669" y="405119"/>
                    <a:pt x="409509" y="402167"/>
                  </a:cubicBezTo>
                  <a:cubicBezTo>
                    <a:pt x="426458" y="397082"/>
                    <a:pt x="432426" y="393554"/>
                    <a:pt x="451842" y="385233"/>
                  </a:cubicBezTo>
                  <a:cubicBezTo>
                    <a:pt x="454664" y="381000"/>
                    <a:pt x="457642" y="376866"/>
                    <a:pt x="460309" y="372533"/>
                  </a:cubicBezTo>
                  <a:cubicBezTo>
                    <a:pt x="468934" y="358518"/>
                    <a:pt x="485709" y="330200"/>
                    <a:pt x="485709" y="330200"/>
                  </a:cubicBezTo>
                  <a:cubicBezTo>
                    <a:pt x="488531" y="320322"/>
                    <a:pt x="492901" y="310761"/>
                    <a:pt x="494175" y="300567"/>
                  </a:cubicBezTo>
                  <a:cubicBezTo>
                    <a:pt x="497156" y="276722"/>
                    <a:pt x="496413" y="252547"/>
                    <a:pt x="498409" y="228600"/>
                  </a:cubicBezTo>
                  <a:cubicBezTo>
                    <a:pt x="499238" y="218657"/>
                    <a:pt x="501231" y="208845"/>
                    <a:pt x="502642" y="198967"/>
                  </a:cubicBezTo>
                  <a:cubicBezTo>
                    <a:pt x="499820" y="172156"/>
                    <a:pt x="500419" y="144759"/>
                    <a:pt x="494175" y="118533"/>
                  </a:cubicBezTo>
                  <a:cubicBezTo>
                    <a:pt x="492997" y="113584"/>
                    <a:pt x="485838" y="112685"/>
                    <a:pt x="481475" y="110067"/>
                  </a:cubicBezTo>
                  <a:cubicBezTo>
                    <a:pt x="464665" y="99981"/>
                    <a:pt x="446987" y="91307"/>
                    <a:pt x="430675" y="80433"/>
                  </a:cubicBezTo>
                  <a:cubicBezTo>
                    <a:pt x="422208" y="74789"/>
                    <a:pt x="414376" y="68051"/>
                    <a:pt x="405275" y="63500"/>
                  </a:cubicBezTo>
                  <a:cubicBezTo>
                    <a:pt x="400071" y="60898"/>
                    <a:pt x="393986" y="60678"/>
                    <a:pt x="388342" y="59267"/>
                  </a:cubicBezTo>
                  <a:cubicBezTo>
                    <a:pt x="379875" y="55034"/>
                    <a:pt x="371656" y="50264"/>
                    <a:pt x="362942" y="46567"/>
                  </a:cubicBezTo>
                  <a:cubicBezTo>
                    <a:pt x="325069" y="30499"/>
                    <a:pt x="248642" y="0"/>
                    <a:pt x="248642" y="0"/>
                  </a:cubicBezTo>
                  <a:cubicBezTo>
                    <a:pt x="196431" y="8467"/>
                    <a:pt x="142563" y="9845"/>
                    <a:pt x="92009" y="25400"/>
                  </a:cubicBezTo>
                  <a:cubicBezTo>
                    <a:pt x="-3593" y="54816"/>
                    <a:pt x="114587" y="26811"/>
                    <a:pt x="104709" y="33867"/>
                  </a:cubicBezTo>
                  <a:close/>
                </a:path>
              </a:pathLst>
            </a:cu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9465A8B8-C519-6C1D-FE61-7CC03E2A7B9F}"/>
                </a:ext>
              </a:extLst>
            </p:cNvPr>
            <p:cNvSpPr/>
            <p:nvPr/>
          </p:nvSpPr>
          <p:spPr>
            <a:xfrm>
              <a:off x="3897812" y="2072550"/>
              <a:ext cx="339315" cy="271197"/>
            </a:xfrm>
            <a:custGeom>
              <a:avLst/>
              <a:gdLst>
                <a:gd name="connsiteX0" fmla="*/ 64148 w 339315"/>
                <a:gd name="connsiteY0" fmla="*/ 262499 h 271197"/>
                <a:gd name="connsiteX1" fmla="*/ 4882 w 339315"/>
                <a:gd name="connsiteY1" fmla="*/ 258266 h 271197"/>
                <a:gd name="connsiteX2" fmla="*/ 648 w 339315"/>
                <a:gd name="connsiteY2" fmla="*/ 237099 h 271197"/>
                <a:gd name="connsiteX3" fmla="*/ 21815 w 339315"/>
                <a:gd name="connsiteY3" fmla="*/ 114332 h 271197"/>
                <a:gd name="connsiteX4" fmla="*/ 47215 w 339315"/>
                <a:gd name="connsiteY4" fmla="*/ 76232 h 271197"/>
                <a:gd name="connsiteX5" fmla="*/ 76848 w 339315"/>
                <a:gd name="connsiteY5" fmla="*/ 55066 h 271197"/>
                <a:gd name="connsiteX6" fmla="*/ 85315 w 339315"/>
                <a:gd name="connsiteY6" fmla="*/ 42366 h 271197"/>
                <a:gd name="connsiteX7" fmla="*/ 280048 w 339315"/>
                <a:gd name="connsiteY7" fmla="*/ 12732 h 271197"/>
                <a:gd name="connsiteX8" fmla="*/ 296982 w 339315"/>
                <a:gd name="connsiteY8" fmla="*/ 25432 h 271197"/>
                <a:gd name="connsiteX9" fmla="*/ 301215 w 339315"/>
                <a:gd name="connsiteY9" fmla="*/ 38132 h 271197"/>
                <a:gd name="connsiteX10" fmla="*/ 339315 w 339315"/>
                <a:gd name="connsiteY10" fmla="*/ 122799 h 271197"/>
                <a:gd name="connsiteX11" fmla="*/ 335082 w 339315"/>
                <a:gd name="connsiteY11" fmla="*/ 139732 h 271197"/>
                <a:gd name="connsiteX12" fmla="*/ 258882 w 339315"/>
                <a:gd name="connsiteY12" fmla="*/ 228632 h 271197"/>
                <a:gd name="connsiteX13" fmla="*/ 195382 w 339315"/>
                <a:gd name="connsiteY13" fmla="*/ 245566 h 271197"/>
                <a:gd name="connsiteX14" fmla="*/ 169982 w 339315"/>
                <a:gd name="connsiteY14" fmla="*/ 254032 h 271197"/>
                <a:gd name="connsiteX15" fmla="*/ 93782 w 339315"/>
                <a:gd name="connsiteY15" fmla="*/ 270966 h 271197"/>
                <a:gd name="connsiteX16" fmla="*/ 64148 w 339315"/>
                <a:gd name="connsiteY16" fmla="*/ 262499 h 2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315" h="271197">
                  <a:moveTo>
                    <a:pt x="64148" y="262499"/>
                  </a:moveTo>
                  <a:cubicBezTo>
                    <a:pt x="49331" y="260382"/>
                    <a:pt x="23271" y="265622"/>
                    <a:pt x="4882" y="258266"/>
                  </a:cubicBezTo>
                  <a:cubicBezTo>
                    <a:pt x="-1799" y="255594"/>
                    <a:pt x="153" y="244277"/>
                    <a:pt x="648" y="237099"/>
                  </a:cubicBezTo>
                  <a:cubicBezTo>
                    <a:pt x="1750" y="221119"/>
                    <a:pt x="3464" y="146446"/>
                    <a:pt x="21815" y="114332"/>
                  </a:cubicBezTo>
                  <a:cubicBezTo>
                    <a:pt x="29388" y="101080"/>
                    <a:pt x="36829" y="87417"/>
                    <a:pt x="47215" y="76232"/>
                  </a:cubicBezTo>
                  <a:cubicBezTo>
                    <a:pt x="55475" y="67337"/>
                    <a:pt x="66970" y="62121"/>
                    <a:pt x="76848" y="55066"/>
                  </a:cubicBezTo>
                  <a:cubicBezTo>
                    <a:pt x="79670" y="50833"/>
                    <a:pt x="80672" y="44447"/>
                    <a:pt x="85315" y="42366"/>
                  </a:cubicBezTo>
                  <a:cubicBezTo>
                    <a:pt x="207108" y="-12231"/>
                    <a:pt x="171482" y="-4410"/>
                    <a:pt x="280048" y="12732"/>
                  </a:cubicBezTo>
                  <a:cubicBezTo>
                    <a:pt x="285693" y="16965"/>
                    <a:pt x="292465" y="20012"/>
                    <a:pt x="296982" y="25432"/>
                  </a:cubicBezTo>
                  <a:cubicBezTo>
                    <a:pt x="299839" y="28860"/>
                    <a:pt x="299436" y="34040"/>
                    <a:pt x="301215" y="38132"/>
                  </a:cubicBezTo>
                  <a:cubicBezTo>
                    <a:pt x="313555" y="66514"/>
                    <a:pt x="326615" y="94577"/>
                    <a:pt x="339315" y="122799"/>
                  </a:cubicBezTo>
                  <a:cubicBezTo>
                    <a:pt x="337904" y="128443"/>
                    <a:pt x="338243" y="134847"/>
                    <a:pt x="335082" y="139732"/>
                  </a:cubicBezTo>
                  <a:cubicBezTo>
                    <a:pt x="333610" y="142007"/>
                    <a:pt x="274213" y="223522"/>
                    <a:pt x="258882" y="228632"/>
                  </a:cubicBezTo>
                  <a:cubicBezTo>
                    <a:pt x="152449" y="264110"/>
                    <a:pt x="272579" y="226267"/>
                    <a:pt x="195382" y="245566"/>
                  </a:cubicBezTo>
                  <a:cubicBezTo>
                    <a:pt x="186724" y="247731"/>
                    <a:pt x="178563" y="251580"/>
                    <a:pt x="169982" y="254032"/>
                  </a:cubicBezTo>
                  <a:cubicBezTo>
                    <a:pt x="155808" y="258082"/>
                    <a:pt x="105907" y="269996"/>
                    <a:pt x="93782" y="270966"/>
                  </a:cubicBezTo>
                  <a:cubicBezTo>
                    <a:pt x="72683" y="272654"/>
                    <a:pt x="78965" y="264616"/>
                    <a:pt x="64148" y="262499"/>
                  </a:cubicBezTo>
                  <a:close/>
                </a:path>
              </a:pathLst>
            </a:cu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390EBA1-3255-2040-04EC-457C3C0ACC0F}"/>
                </a:ext>
              </a:extLst>
            </p:cNvPr>
            <p:cNvSpPr txBox="1"/>
            <p:nvPr/>
          </p:nvSpPr>
          <p:spPr>
            <a:xfrm>
              <a:off x="3861873" y="2671036"/>
              <a:ext cx="805156" cy="246221"/>
            </a:xfrm>
            <a:prstGeom prst="rect">
              <a:avLst/>
            </a:prstGeom>
            <a:noFill/>
          </p:spPr>
          <p:txBody>
            <a:bodyPr wrap="square" rtlCol="0">
              <a:spAutoFit/>
            </a:bodyPr>
            <a:lstStyle/>
            <a:p>
              <a:pPr algn="l"/>
              <a:r>
                <a:rPr lang="en-US" altLang="zh-CN" sz="1000" dirty="0">
                  <a:solidFill>
                    <a:schemeClr val="bg1"/>
                  </a:solidFill>
                </a:rPr>
                <a:t>cell1</a:t>
              </a:r>
              <a:endParaRPr lang="zh-CN" altLang="en-US" sz="1000" dirty="0">
                <a:solidFill>
                  <a:schemeClr val="bg1"/>
                </a:solidFill>
              </a:endParaRPr>
            </a:p>
          </p:txBody>
        </p:sp>
        <p:sp>
          <p:nvSpPr>
            <p:cNvPr id="20" name="文本框 19">
              <a:extLst>
                <a:ext uri="{FF2B5EF4-FFF2-40B4-BE49-F238E27FC236}">
                  <a16:creationId xmlns:a16="http://schemas.microsoft.com/office/drawing/2014/main" id="{A36E4C9D-9BA3-B401-891F-F596B1094DA6}"/>
                </a:ext>
              </a:extLst>
            </p:cNvPr>
            <p:cNvSpPr txBox="1"/>
            <p:nvPr/>
          </p:nvSpPr>
          <p:spPr>
            <a:xfrm>
              <a:off x="4050792" y="2348358"/>
              <a:ext cx="805156" cy="246221"/>
            </a:xfrm>
            <a:prstGeom prst="rect">
              <a:avLst/>
            </a:prstGeom>
            <a:noFill/>
          </p:spPr>
          <p:txBody>
            <a:bodyPr wrap="square" rtlCol="0">
              <a:spAutoFit/>
            </a:bodyPr>
            <a:lstStyle/>
            <a:p>
              <a:pPr algn="l"/>
              <a:r>
                <a:rPr lang="en-US" altLang="zh-CN" sz="1000" dirty="0">
                  <a:solidFill>
                    <a:schemeClr val="bg1"/>
                  </a:solidFill>
                </a:rPr>
                <a:t>cell2</a:t>
              </a:r>
              <a:endParaRPr lang="zh-CN" altLang="en-US" sz="1000" dirty="0">
                <a:solidFill>
                  <a:schemeClr val="bg1"/>
                </a:solidFill>
              </a:endParaRPr>
            </a:p>
          </p:txBody>
        </p:sp>
        <p:sp>
          <p:nvSpPr>
            <p:cNvPr id="21" name="文本框 18">
              <a:extLst>
                <a:ext uri="{FF2B5EF4-FFF2-40B4-BE49-F238E27FC236}">
                  <a16:creationId xmlns:a16="http://schemas.microsoft.com/office/drawing/2014/main" id="{5390EBA1-3255-2040-04EC-457C3C0ACC0F}"/>
                </a:ext>
              </a:extLst>
            </p:cNvPr>
            <p:cNvSpPr txBox="1"/>
            <p:nvPr/>
          </p:nvSpPr>
          <p:spPr>
            <a:xfrm>
              <a:off x="3834549" y="2094443"/>
              <a:ext cx="805156" cy="246221"/>
            </a:xfrm>
            <a:prstGeom prst="rect">
              <a:avLst/>
            </a:prstGeom>
            <a:noFill/>
          </p:spPr>
          <p:txBody>
            <a:bodyPr wrap="square" rtlCol="0">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r>
                <a:rPr lang="en-US" altLang="zh-CN" sz="1000" dirty="0">
                  <a:solidFill>
                    <a:schemeClr val="bg1"/>
                  </a:solidFill>
                </a:rPr>
                <a:t>cell3</a:t>
              </a:r>
              <a:endParaRPr lang="zh-CN" altLang="en-US" sz="1000" dirty="0">
                <a:solidFill>
                  <a:schemeClr val="bg1"/>
                </a:solidFill>
              </a:endParaRPr>
            </a:p>
          </p:txBody>
        </p:sp>
        <p:sp>
          <p:nvSpPr>
            <p:cNvPr id="22" name="文本框 18">
              <a:extLst>
                <a:ext uri="{FF2B5EF4-FFF2-40B4-BE49-F238E27FC236}">
                  <a16:creationId xmlns:a16="http://schemas.microsoft.com/office/drawing/2014/main" id="{5390EBA1-3255-2040-04EC-457C3C0ACC0F}"/>
                </a:ext>
              </a:extLst>
            </p:cNvPr>
            <p:cNvSpPr txBox="1"/>
            <p:nvPr/>
          </p:nvSpPr>
          <p:spPr>
            <a:xfrm>
              <a:off x="3641623" y="2336972"/>
              <a:ext cx="805156" cy="230832"/>
            </a:xfrm>
            <a:prstGeom prst="rect">
              <a:avLst/>
            </a:prstGeom>
            <a:noFill/>
          </p:spPr>
          <p:txBody>
            <a:bodyPr wrap="square" rtlCol="0">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r>
                <a:rPr lang="en-US" altLang="zh-CN" sz="900" dirty="0">
                  <a:solidFill>
                    <a:schemeClr val="bg1"/>
                  </a:solidFill>
                </a:rPr>
                <a:t>cell4</a:t>
              </a:r>
              <a:endParaRPr lang="zh-CN" altLang="en-US" sz="900" dirty="0">
                <a:solidFill>
                  <a:schemeClr val="bg1"/>
                </a:solidFill>
              </a:endParaRPr>
            </a:p>
          </p:txBody>
        </p:sp>
      </p:grpSp>
      <p:pic>
        <p:nvPicPr>
          <p:cNvPr id="28" name="图片 27">
            <a:extLst>
              <a:ext uri="{FF2B5EF4-FFF2-40B4-BE49-F238E27FC236}">
                <a16:creationId xmlns:a16="http://schemas.microsoft.com/office/drawing/2014/main" id="{EFB25DF6-DD86-995A-DE68-6ED8E743E24B}"/>
              </a:ext>
            </a:extLst>
          </p:cNvPr>
          <p:cNvPicPr>
            <a:picLocks noChangeAspect="1"/>
          </p:cNvPicPr>
          <p:nvPr/>
        </p:nvPicPr>
        <p:blipFill>
          <a:blip r:embed="rId4"/>
          <a:stretch>
            <a:fillRect/>
          </a:stretch>
        </p:blipFill>
        <p:spPr>
          <a:xfrm>
            <a:off x="8763699" y="597253"/>
            <a:ext cx="1913655" cy="3669924"/>
          </a:xfrm>
          <a:prstGeom prst="rect">
            <a:avLst/>
          </a:prstGeom>
        </p:spPr>
      </p:pic>
      <p:sp>
        <p:nvSpPr>
          <p:cNvPr id="11" name="箭头: 右 10">
            <a:extLst>
              <a:ext uri="{FF2B5EF4-FFF2-40B4-BE49-F238E27FC236}">
                <a16:creationId xmlns:a16="http://schemas.microsoft.com/office/drawing/2014/main" id="{FA25A07D-550E-4060-C886-A08732E2B0C3}"/>
              </a:ext>
            </a:extLst>
          </p:cNvPr>
          <p:cNvSpPr/>
          <p:nvPr/>
        </p:nvSpPr>
        <p:spPr>
          <a:xfrm rot="10800000">
            <a:off x="8519320" y="2809993"/>
            <a:ext cx="340200" cy="174424"/>
          </a:xfrm>
          <a:prstGeom prst="rightArrow">
            <a:avLst/>
          </a:prstGeom>
          <a:solidFill>
            <a:schemeClr val="accent5"/>
          </a:solidFill>
          <a:ln w="12700"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44664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812BC-2CE6-071C-A55A-6CA77361B0C7}"/>
              </a:ext>
            </a:extLst>
          </p:cNvPr>
          <p:cNvSpPr>
            <a:spLocks noGrp="1"/>
          </p:cNvSpPr>
          <p:nvPr>
            <p:ph type="title"/>
          </p:nvPr>
        </p:nvSpPr>
        <p:spPr>
          <a:xfrm>
            <a:off x="572595" y="-85796"/>
            <a:ext cx="7583725" cy="875405"/>
          </a:xfrm>
        </p:spPr>
        <p:txBody>
          <a:bodyPr>
            <a:normAutofit fontScale="90000"/>
          </a:bodyPr>
          <a:lstStyle/>
          <a:p>
            <a:pPr rtl="0"/>
            <a:r>
              <a:rPr lang="en-US" altLang="zh-CN" sz="4000" dirty="0"/>
              <a:t>Kriging Interpolation &amp; Result</a:t>
            </a:r>
            <a:endParaRPr lang="zh-CN" altLang="zh-CN" sz="4000" dirty="0"/>
          </a:p>
        </p:txBody>
      </p:sp>
      <p:sp>
        <p:nvSpPr>
          <p:cNvPr id="4" name="文本框 3">
            <a:extLst>
              <a:ext uri="{FF2B5EF4-FFF2-40B4-BE49-F238E27FC236}">
                <a16:creationId xmlns:a16="http://schemas.microsoft.com/office/drawing/2014/main" id="{D9E45833-2ABE-4701-AB60-48E0A11C6E3B}"/>
              </a:ext>
            </a:extLst>
          </p:cNvPr>
          <p:cNvSpPr txBox="1"/>
          <p:nvPr/>
        </p:nvSpPr>
        <p:spPr>
          <a:xfrm>
            <a:off x="409714" y="1173332"/>
            <a:ext cx="11466225" cy="923330"/>
          </a:xfrm>
          <a:prstGeom prst="rect">
            <a:avLst/>
          </a:prstGeom>
          <a:noFill/>
        </p:spPr>
        <p:txBody>
          <a:bodyPr wrap="square" rtlCol="0">
            <a:spAutoFit/>
          </a:bodyPr>
          <a:lstStyle/>
          <a:p>
            <a:r>
              <a:rPr lang="en-US" altLang="zh-CN" dirty="0">
                <a:solidFill>
                  <a:schemeClr val="bg1"/>
                </a:solidFill>
              </a:rPr>
              <a:t>Kriging: interpolation method based on spatial autocorrelation</a:t>
            </a:r>
          </a:p>
          <a:p>
            <a:r>
              <a:rPr lang="en-US" altLang="zh-CN" dirty="0">
                <a:solidFill>
                  <a:schemeClr val="bg1"/>
                </a:solidFill>
              </a:rPr>
              <a:t>Attempt: Add spatial correlation information improve gene prediction</a:t>
            </a:r>
          </a:p>
          <a:p>
            <a:r>
              <a:rPr lang="en-US" altLang="zh-CN" dirty="0">
                <a:solidFill>
                  <a:schemeClr val="bg1"/>
                </a:solidFill>
              </a:rPr>
              <a:t>Test: use kriging to intensify the spatial data and test the prediction accuracy of interpolation methods by PCC</a:t>
            </a:r>
            <a:endParaRPr lang="zh-CN" altLang="en-US" dirty="0">
              <a:solidFill>
                <a:schemeClr val="bg1"/>
              </a:solidFill>
            </a:endParaRPr>
          </a:p>
        </p:txBody>
      </p:sp>
      <p:graphicFrame>
        <p:nvGraphicFramePr>
          <p:cNvPr id="7" name="表格 6">
            <a:extLst>
              <a:ext uri="{FF2B5EF4-FFF2-40B4-BE49-F238E27FC236}">
                <a16:creationId xmlns:a16="http://schemas.microsoft.com/office/drawing/2014/main" id="{15B76DDD-90E9-3AE6-E366-CD162AECB7EF}"/>
              </a:ext>
            </a:extLst>
          </p:cNvPr>
          <p:cNvGraphicFramePr>
            <a:graphicFrameLocks noGrp="1"/>
          </p:cNvGraphicFramePr>
          <p:nvPr>
            <p:extLst>
              <p:ext uri="{D42A27DB-BD31-4B8C-83A1-F6EECF244321}">
                <p14:modId xmlns:p14="http://schemas.microsoft.com/office/powerpoint/2010/main" val="668776482"/>
              </p:ext>
            </p:extLst>
          </p:nvPr>
        </p:nvGraphicFramePr>
        <p:xfrm>
          <a:off x="546234" y="2130461"/>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3416476125"/>
                    </a:ext>
                  </a:extLst>
                </a:gridCol>
                <a:gridCol w="1038078">
                  <a:extLst>
                    <a:ext uri="{9D8B030D-6E8A-4147-A177-3AD203B41FA5}">
                      <a16:colId xmlns:a16="http://schemas.microsoft.com/office/drawing/2014/main" val="3626796891"/>
                    </a:ext>
                  </a:extLst>
                </a:gridCol>
                <a:gridCol w="1038078">
                  <a:extLst>
                    <a:ext uri="{9D8B030D-6E8A-4147-A177-3AD203B41FA5}">
                      <a16:colId xmlns:a16="http://schemas.microsoft.com/office/drawing/2014/main" val="1372943366"/>
                    </a:ext>
                  </a:extLst>
                </a:gridCol>
                <a:gridCol w="1038078">
                  <a:extLst>
                    <a:ext uri="{9D8B030D-6E8A-4147-A177-3AD203B41FA5}">
                      <a16:colId xmlns:a16="http://schemas.microsoft.com/office/drawing/2014/main" val="2175466882"/>
                    </a:ext>
                  </a:extLst>
                </a:gridCol>
                <a:gridCol w="577096">
                  <a:extLst>
                    <a:ext uri="{9D8B030D-6E8A-4147-A177-3AD203B41FA5}">
                      <a16:colId xmlns:a16="http://schemas.microsoft.com/office/drawing/2014/main" val="2587318655"/>
                    </a:ext>
                  </a:extLst>
                </a:gridCol>
                <a:gridCol w="1195266">
                  <a:extLst>
                    <a:ext uri="{9D8B030D-6E8A-4147-A177-3AD203B41FA5}">
                      <a16:colId xmlns:a16="http://schemas.microsoft.com/office/drawing/2014/main" val="2917379078"/>
                    </a:ext>
                  </a:extLst>
                </a:gridCol>
                <a:gridCol w="1341872">
                  <a:extLst>
                    <a:ext uri="{9D8B030D-6E8A-4147-A177-3AD203B41FA5}">
                      <a16:colId xmlns:a16="http://schemas.microsoft.com/office/drawing/2014/main" val="1793378331"/>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3902203946"/>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24244683"/>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673009208"/>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513959500"/>
                  </a:ext>
                </a:extLst>
              </a:tr>
            </a:tbl>
          </a:graphicData>
        </a:graphic>
      </p:graphicFrame>
      <p:pic>
        <p:nvPicPr>
          <p:cNvPr id="8" name="图片 7">
            <a:extLst>
              <a:ext uri="{FF2B5EF4-FFF2-40B4-BE49-F238E27FC236}">
                <a16:creationId xmlns:a16="http://schemas.microsoft.com/office/drawing/2014/main" id="{03F38DDB-13A8-F5F9-2840-2BC1BEFEAB85}"/>
              </a:ext>
            </a:extLst>
          </p:cNvPr>
          <p:cNvPicPr>
            <a:picLocks noChangeAspect="1"/>
          </p:cNvPicPr>
          <p:nvPr/>
        </p:nvPicPr>
        <p:blipFill>
          <a:blip r:embed="rId3"/>
          <a:stretch>
            <a:fillRect/>
          </a:stretch>
        </p:blipFill>
        <p:spPr>
          <a:xfrm>
            <a:off x="546234" y="4658285"/>
            <a:ext cx="3894569" cy="1686869"/>
          </a:xfrm>
          <a:prstGeom prst="rect">
            <a:avLst/>
          </a:prstGeom>
        </p:spPr>
      </p:pic>
      <p:pic>
        <p:nvPicPr>
          <p:cNvPr id="9" name="图片 8">
            <a:extLst>
              <a:ext uri="{FF2B5EF4-FFF2-40B4-BE49-F238E27FC236}">
                <a16:creationId xmlns:a16="http://schemas.microsoft.com/office/drawing/2014/main" id="{91E4AB7B-6C8A-D02B-B31A-CC347FEE1550}"/>
              </a:ext>
            </a:extLst>
          </p:cNvPr>
          <p:cNvPicPr>
            <a:picLocks noChangeAspect="1"/>
          </p:cNvPicPr>
          <p:nvPr/>
        </p:nvPicPr>
        <p:blipFill>
          <a:blip r:embed="rId4"/>
          <a:stretch>
            <a:fillRect/>
          </a:stretch>
        </p:blipFill>
        <p:spPr>
          <a:xfrm>
            <a:off x="5971652" y="4658285"/>
            <a:ext cx="5281595" cy="1686869"/>
          </a:xfrm>
          <a:prstGeom prst="rect">
            <a:avLst/>
          </a:prstGeom>
        </p:spPr>
      </p:pic>
      <p:sp>
        <p:nvSpPr>
          <p:cNvPr id="10" name="文本框 9">
            <a:extLst>
              <a:ext uri="{FF2B5EF4-FFF2-40B4-BE49-F238E27FC236}">
                <a16:creationId xmlns:a16="http://schemas.microsoft.com/office/drawing/2014/main" id="{5697EEDB-D4D5-6100-7614-9A0E6A228707}"/>
              </a:ext>
            </a:extLst>
          </p:cNvPr>
          <p:cNvSpPr txBox="1"/>
          <p:nvPr/>
        </p:nvSpPr>
        <p:spPr>
          <a:xfrm>
            <a:off x="115006" y="3882882"/>
            <a:ext cx="3834327" cy="369332"/>
          </a:xfrm>
          <a:prstGeom prst="rect">
            <a:avLst/>
          </a:prstGeom>
          <a:noFill/>
        </p:spPr>
        <p:txBody>
          <a:bodyPr wrap="square" rtlCol="0">
            <a:spAutoFit/>
          </a:bodyPr>
          <a:lstStyle/>
          <a:p>
            <a:pPr algn="l"/>
            <a:r>
              <a:rPr lang="en-US" altLang="zh-CN" dirty="0">
                <a:solidFill>
                  <a:schemeClr val="bg1"/>
                </a:solidFill>
              </a:rPr>
              <a:t>Original data(</a:t>
            </a:r>
            <a:r>
              <a:rPr lang="en-US" altLang="zh-CN" dirty="0" err="1">
                <a:solidFill>
                  <a:schemeClr val="bg1"/>
                </a:solidFill>
              </a:rPr>
              <a:t>seqFISH</a:t>
            </a:r>
            <a:r>
              <a:rPr lang="en-US" altLang="zh-CN" dirty="0">
                <a:solidFill>
                  <a:schemeClr val="bg1"/>
                </a:solidFill>
              </a:rPr>
              <a:t>+):</a:t>
            </a:r>
            <a:endParaRPr lang="zh-CN" altLang="en-US" dirty="0">
              <a:solidFill>
                <a:schemeClr val="bg1"/>
              </a:solidFill>
            </a:endParaRPr>
          </a:p>
        </p:txBody>
      </p:sp>
      <p:sp>
        <p:nvSpPr>
          <p:cNvPr id="11" name="文本框 10">
            <a:extLst>
              <a:ext uri="{FF2B5EF4-FFF2-40B4-BE49-F238E27FC236}">
                <a16:creationId xmlns:a16="http://schemas.microsoft.com/office/drawing/2014/main" id="{D6E890B6-FB6D-3ED9-F655-6069180E698D}"/>
              </a:ext>
            </a:extLst>
          </p:cNvPr>
          <p:cNvSpPr txBox="1"/>
          <p:nvPr/>
        </p:nvSpPr>
        <p:spPr>
          <a:xfrm>
            <a:off x="5952031" y="3893739"/>
            <a:ext cx="3568543" cy="369332"/>
          </a:xfrm>
          <a:prstGeom prst="rect">
            <a:avLst/>
          </a:prstGeom>
          <a:noFill/>
        </p:spPr>
        <p:txBody>
          <a:bodyPr wrap="square" rtlCol="0">
            <a:spAutoFit/>
          </a:bodyPr>
          <a:lstStyle/>
          <a:p>
            <a:pPr algn="l"/>
            <a:r>
              <a:rPr lang="en-US" altLang="zh-CN" dirty="0">
                <a:solidFill>
                  <a:schemeClr val="bg1"/>
                </a:solidFill>
              </a:rPr>
              <a:t>Down-sample to 0.4:</a:t>
            </a:r>
            <a:endParaRPr lang="zh-CN" altLang="en-US" dirty="0">
              <a:solidFill>
                <a:schemeClr val="bg1"/>
              </a:solidFill>
            </a:endParaRPr>
          </a:p>
        </p:txBody>
      </p:sp>
      <p:sp>
        <p:nvSpPr>
          <p:cNvPr id="12" name="矩形: 圆角 11">
            <a:extLst>
              <a:ext uri="{FF2B5EF4-FFF2-40B4-BE49-F238E27FC236}">
                <a16:creationId xmlns:a16="http://schemas.microsoft.com/office/drawing/2014/main" id="{5F52A35A-FA65-D505-B918-7A9AC0F79585}"/>
              </a:ext>
            </a:extLst>
          </p:cNvPr>
          <p:cNvSpPr/>
          <p:nvPr/>
        </p:nvSpPr>
        <p:spPr>
          <a:xfrm>
            <a:off x="1336353" y="4580882"/>
            <a:ext cx="315532" cy="1918952"/>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DF6FE4B-3F84-06A4-E558-716F53200E9E}"/>
              </a:ext>
            </a:extLst>
          </p:cNvPr>
          <p:cNvSpPr/>
          <p:nvPr/>
        </p:nvSpPr>
        <p:spPr>
          <a:xfrm>
            <a:off x="6788409" y="4542243"/>
            <a:ext cx="315532" cy="1918952"/>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36B46DBE-B580-34E7-B1E9-A41E3FFAA1D2}"/>
              </a:ext>
            </a:extLst>
          </p:cNvPr>
          <p:cNvCxnSpPr>
            <a:cxnSpLocks/>
            <a:stCxn id="12" idx="2"/>
            <a:endCxn id="13" idx="2"/>
          </p:cNvCxnSpPr>
          <p:nvPr/>
        </p:nvCxnSpPr>
        <p:spPr>
          <a:xfrm rot="5400000" flipH="1" flipV="1">
            <a:off x="4200827" y="3754487"/>
            <a:ext cx="38639" cy="5452056"/>
          </a:xfrm>
          <a:prstGeom prst="bentConnector3">
            <a:avLst>
              <a:gd name="adj1" fmla="val -591630"/>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CFCEA509-40AC-0A77-DF24-31F7CE526A9F}"/>
              </a:ext>
            </a:extLst>
          </p:cNvPr>
          <p:cNvSpPr txBox="1"/>
          <p:nvPr/>
        </p:nvSpPr>
        <p:spPr>
          <a:xfrm>
            <a:off x="3705313" y="6409675"/>
            <a:ext cx="1470980" cy="369332"/>
          </a:xfrm>
          <a:prstGeom prst="rect">
            <a:avLst/>
          </a:prstGeom>
          <a:noFill/>
        </p:spPr>
        <p:txBody>
          <a:bodyPr wrap="square" rtlCol="0">
            <a:spAutoFit/>
          </a:bodyPr>
          <a:lstStyle/>
          <a:p>
            <a:pPr algn="l"/>
            <a:r>
              <a:rPr lang="en-US" altLang="zh-CN" dirty="0">
                <a:solidFill>
                  <a:schemeClr val="bg1"/>
                </a:solidFill>
              </a:rPr>
              <a:t>Sum()*0.4</a:t>
            </a:r>
            <a:endParaRPr lang="zh-CN" altLang="en-US" dirty="0">
              <a:solidFill>
                <a:schemeClr val="bg1"/>
              </a:solidFill>
            </a:endParaRPr>
          </a:p>
        </p:txBody>
      </p:sp>
      <p:sp>
        <p:nvSpPr>
          <p:cNvPr id="16" name="矩形: 圆角 15">
            <a:extLst>
              <a:ext uri="{FF2B5EF4-FFF2-40B4-BE49-F238E27FC236}">
                <a16:creationId xmlns:a16="http://schemas.microsoft.com/office/drawing/2014/main" id="{814140DF-DDDD-5441-3B31-1783E4A615AF}"/>
              </a:ext>
            </a:extLst>
          </p:cNvPr>
          <p:cNvSpPr/>
          <p:nvPr/>
        </p:nvSpPr>
        <p:spPr>
          <a:xfrm>
            <a:off x="3182734" y="5554901"/>
            <a:ext cx="315532" cy="513490"/>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rgbClr val="FF0000"/>
              </a:solidFill>
            </a:endParaRPr>
          </a:p>
        </p:txBody>
      </p:sp>
      <p:sp>
        <p:nvSpPr>
          <p:cNvPr id="17" name="矩形: 圆角 16">
            <a:extLst>
              <a:ext uri="{FF2B5EF4-FFF2-40B4-BE49-F238E27FC236}">
                <a16:creationId xmlns:a16="http://schemas.microsoft.com/office/drawing/2014/main" id="{6B56283F-81E5-48D8-5072-D8E13AD05BFE}"/>
              </a:ext>
            </a:extLst>
          </p:cNvPr>
          <p:cNvSpPr/>
          <p:nvPr/>
        </p:nvSpPr>
        <p:spPr>
          <a:xfrm>
            <a:off x="8863062" y="5501719"/>
            <a:ext cx="315532" cy="513490"/>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rgbClr val="FF0000"/>
              </a:solidFill>
            </a:endParaRPr>
          </a:p>
        </p:txBody>
      </p:sp>
      <p:cxnSp>
        <p:nvCxnSpPr>
          <p:cNvPr id="18" name="直接箭头连接符 17">
            <a:extLst>
              <a:ext uri="{FF2B5EF4-FFF2-40B4-BE49-F238E27FC236}">
                <a16:creationId xmlns:a16="http://schemas.microsoft.com/office/drawing/2014/main" id="{80422C61-9CD2-9C7E-9246-C0E5FAAEF984}"/>
              </a:ext>
            </a:extLst>
          </p:cNvPr>
          <p:cNvCxnSpPr>
            <a:cxnSpLocks/>
          </p:cNvCxnSpPr>
          <p:nvPr/>
        </p:nvCxnSpPr>
        <p:spPr>
          <a:xfrm>
            <a:off x="2804544" y="3593446"/>
            <a:ext cx="0" cy="10648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A7E77FB9-8D06-B527-208D-9240A1065757}"/>
              </a:ext>
            </a:extLst>
          </p:cNvPr>
          <p:cNvSpPr txBox="1"/>
          <p:nvPr/>
        </p:nvSpPr>
        <p:spPr>
          <a:xfrm>
            <a:off x="7846154" y="400584"/>
            <a:ext cx="2033816" cy="369332"/>
          </a:xfrm>
          <a:prstGeom prst="rect">
            <a:avLst/>
          </a:prstGeom>
          <a:noFill/>
        </p:spPr>
        <p:txBody>
          <a:bodyPr wrap="square" rtlCol="0">
            <a:spAutoFit/>
          </a:bodyPr>
          <a:lstStyle/>
          <a:p>
            <a:pPr algn="l"/>
            <a:r>
              <a:rPr lang="en-US" altLang="zh-CN" dirty="0">
                <a:solidFill>
                  <a:schemeClr val="bg1"/>
                </a:solidFill>
              </a:rPr>
              <a:t>(Dataset 4)</a:t>
            </a:r>
            <a:endParaRPr lang="zh-CN" altLang="en-US" dirty="0">
              <a:solidFill>
                <a:schemeClr val="bg1"/>
              </a:solidFill>
            </a:endParaRPr>
          </a:p>
        </p:txBody>
      </p:sp>
    </p:spTree>
    <p:extLst>
      <p:ext uri="{BB962C8B-B14F-4D97-AF65-F5344CB8AC3E}">
        <p14:creationId xmlns:p14="http://schemas.microsoft.com/office/powerpoint/2010/main" val="268747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989A2-F28B-1481-37C6-72C79F365566}"/>
              </a:ext>
            </a:extLst>
          </p:cNvPr>
          <p:cNvSpPr>
            <a:spLocks noGrp="1"/>
          </p:cNvSpPr>
          <p:nvPr>
            <p:ph type="title"/>
          </p:nvPr>
        </p:nvSpPr>
        <p:spPr/>
        <p:txBody>
          <a:bodyPr/>
          <a:lstStyle/>
          <a:p>
            <a:r>
              <a:rPr lang="en-US" altLang="zh-CN" dirty="0" err="1"/>
              <a:t>Upsample</a:t>
            </a:r>
            <a:endParaRPr lang="zh-CN" altLang="en-US" dirty="0"/>
          </a:p>
        </p:txBody>
      </p:sp>
      <p:graphicFrame>
        <p:nvGraphicFramePr>
          <p:cNvPr id="4" name="表格 3">
            <a:extLst>
              <a:ext uri="{FF2B5EF4-FFF2-40B4-BE49-F238E27FC236}">
                <a16:creationId xmlns:a16="http://schemas.microsoft.com/office/drawing/2014/main" id="{6DDE7CDC-1D2A-4660-96C7-75DA36791E54}"/>
              </a:ext>
            </a:extLst>
          </p:cNvPr>
          <p:cNvGraphicFramePr>
            <a:graphicFrameLocks noGrp="1"/>
          </p:cNvGraphicFramePr>
          <p:nvPr>
            <p:extLst>
              <p:ext uri="{D42A27DB-BD31-4B8C-83A1-F6EECF244321}">
                <p14:modId xmlns:p14="http://schemas.microsoft.com/office/powerpoint/2010/main" val="3322269108"/>
              </p:ext>
            </p:extLst>
          </p:nvPr>
        </p:nvGraphicFramePr>
        <p:xfrm>
          <a:off x="1023597" y="1911887"/>
          <a:ext cx="7936697" cy="3012025"/>
        </p:xfrm>
        <a:graphic>
          <a:graphicData uri="http://schemas.openxmlformats.org/drawingml/2006/table">
            <a:tbl>
              <a:tblPr firstRow="1" bandRow="1">
                <a:tableStyleId>{D7AC3CCA-C797-4891-BE02-D94E43425B78}</a:tableStyleId>
              </a:tblPr>
              <a:tblGrid>
                <a:gridCol w="1395804">
                  <a:extLst>
                    <a:ext uri="{9D8B030D-6E8A-4147-A177-3AD203B41FA5}">
                      <a16:colId xmlns:a16="http://schemas.microsoft.com/office/drawing/2014/main" val="1387692697"/>
                    </a:ext>
                  </a:extLst>
                </a:gridCol>
                <a:gridCol w="1008836">
                  <a:extLst>
                    <a:ext uri="{9D8B030D-6E8A-4147-A177-3AD203B41FA5}">
                      <a16:colId xmlns:a16="http://schemas.microsoft.com/office/drawing/2014/main" val="3274364343"/>
                    </a:ext>
                  </a:extLst>
                </a:gridCol>
                <a:gridCol w="968140">
                  <a:extLst>
                    <a:ext uri="{9D8B030D-6E8A-4147-A177-3AD203B41FA5}">
                      <a16:colId xmlns:a16="http://schemas.microsoft.com/office/drawing/2014/main" val="1439695499"/>
                    </a:ext>
                  </a:extLst>
                </a:gridCol>
                <a:gridCol w="929808">
                  <a:extLst>
                    <a:ext uri="{9D8B030D-6E8A-4147-A177-3AD203B41FA5}">
                      <a16:colId xmlns:a16="http://schemas.microsoft.com/office/drawing/2014/main" val="3030752277"/>
                    </a:ext>
                  </a:extLst>
                </a:gridCol>
                <a:gridCol w="819459">
                  <a:extLst>
                    <a:ext uri="{9D8B030D-6E8A-4147-A177-3AD203B41FA5}">
                      <a16:colId xmlns:a16="http://schemas.microsoft.com/office/drawing/2014/main" val="497232102"/>
                    </a:ext>
                  </a:extLst>
                </a:gridCol>
                <a:gridCol w="1196679">
                  <a:extLst>
                    <a:ext uri="{9D8B030D-6E8A-4147-A177-3AD203B41FA5}">
                      <a16:colId xmlns:a16="http://schemas.microsoft.com/office/drawing/2014/main" val="2892973124"/>
                    </a:ext>
                  </a:extLst>
                </a:gridCol>
                <a:gridCol w="1617971">
                  <a:extLst>
                    <a:ext uri="{9D8B030D-6E8A-4147-A177-3AD203B41FA5}">
                      <a16:colId xmlns:a16="http://schemas.microsoft.com/office/drawing/2014/main" val="942925138"/>
                    </a:ext>
                  </a:extLst>
                </a:gridCol>
              </a:tblGrid>
              <a:tr h="356247">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3156977364"/>
                  </a:ext>
                </a:extLst>
              </a:tr>
              <a:tr h="356247">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3411194659"/>
                  </a:ext>
                </a:extLst>
              </a:tr>
              <a:tr h="356247">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1028378915"/>
                  </a:ext>
                </a:extLst>
              </a:tr>
              <a:tr h="356247">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3672395285"/>
                  </a:ext>
                </a:extLst>
              </a:tr>
              <a:tr h="356247">
                <a:tc>
                  <a:txBody>
                    <a:bodyPr/>
                    <a:lstStyle/>
                    <a:p>
                      <a:r>
                        <a:rPr lang="en-US" altLang="zh-CN" b="0" dirty="0">
                          <a:solidFill>
                            <a:srgbClr val="FF0000"/>
                          </a:solidFill>
                        </a:rPr>
                        <a:t>addspot1</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4174010641"/>
                  </a:ext>
                </a:extLst>
              </a:tr>
              <a:tr h="356247">
                <a:tc>
                  <a:txBody>
                    <a:bodyPr/>
                    <a:lstStyle/>
                    <a:p>
                      <a:r>
                        <a:rPr lang="en-US" altLang="zh-CN" b="0" dirty="0">
                          <a:solidFill>
                            <a:srgbClr val="FF0000"/>
                          </a:solidFill>
                        </a:rPr>
                        <a:t>addspot2</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1702096877"/>
                  </a:ext>
                </a:extLst>
              </a:tr>
              <a:tr h="356247">
                <a:tc>
                  <a:txBody>
                    <a:bodyPr/>
                    <a:lstStyle/>
                    <a:p>
                      <a:r>
                        <a:rPr lang="en-US" altLang="zh-CN" b="0" dirty="0">
                          <a:solidFill>
                            <a:srgbClr val="FF0000"/>
                          </a:solidFill>
                        </a:rPr>
                        <a:t>…</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397789571"/>
                  </a:ext>
                </a:extLst>
              </a:tr>
              <a:tr h="451705">
                <a:tc>
                  <a:txBody>
                    <a:bodyPr/>
                    <a:lstStyle/>
                    <a:p>
                      <a:r>
                        <a:rPr lang="en-US" altLang="zh-CN" b="0" dirty="0">
                          <a:solidFill>
                            <a:srgbClr val="FF0000"/>
                          </a:solidFill>
                        </a:rPr>
                        <a:t>addspot676</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699182999"/>
                  </a:ext>
                </a:extLst>
              </a:tr>
            </a:tbl>
          </a:graphicData>
        </a:graphic>
      </p:graphicFrame>
      <p:sp>
        <p:nvSpPr>
          <p:cNvPr id="5" name="右大括号 4">
            <a:extLst>
              <a:ext uri="{FF2B5EF4-FFF2-40B4-BE49-F238E27FC236}">
                <a16:creationId xmlns:a16="http://schemas.microsoft.com/office/drawing/2014/main" id="{0089D0B6-3DB3-BEA1-5F05-09584B3CE5B8}"/>
              </a:ext>
            </a:extLst>
          </p:cNvPr>
          <p:cNvSpPr/>
          <p:nvPr/>
        </p:nvSpPr>
        <p:spPr>
          <a:xfrm rot="10800000">
            <a:off x="848437" y="3489548"/>
            <a:ext cx="175161" cy="1332963"/>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C91869-FC7E-53B4-63D7-4CCE24B3ECFB}"/>
              </a:ext>
            </a:extLst>
          </p:cNvPr>
          <p:cNvSpPr txBox="1"/>
          <p:nvPr/>
        </p:nvSpPr>
        <p:spPr>
          <a:xfrm>
            <a:off x="-4217" y="3716369"/>
            <a:ext cx="1052442" cy="923330"/>
          </a:xfrm>
          <a:prstGeom prst="rect">
            <a:avLst/>
          </a:prstGeom>
          <a:noFill/>
        </p:spPr>
        <p:txBody>
          <a:bodyPr wrap="square" rtlCol="0">
            <a:spAutoFit/>
          </a:bodyPr>
          <a:lstStyle/>
          <a:p>
            <a:pPr algn="l"/>
            <a:r>
              <a:rPr lang="en-US" altLang="zh-CN" dirty="0">
                <a:solidFill>
                  <a:schemeClr val="bg1"/>
                </a:solidFill>
              </a:rPr>
              <a:t>26*26</a:t>
            </a:r>
          </a:p>
          <a:p>
            <a:pPr algn="l"/>
            <a:r>
              <a:rPr lang="en-US" altLang="zh-CN" dirty="0">
                <a:solidFill>
                  <a:schemeClr val="bg1"/>
                </a:solidFill>
              </a:rPr>
              <a:t>51*51</a:t>
            </a:r>
          </a:p>
          <a:p>
            <a:pPr algn="l"/>
            <a:r>
              <a:rPr lang="en-US" altLang="zh-CN" dirty="0">
                <a:solidFill>
                  <a:schemeClr val="bg1"/>
                </a:solidFill>
              </a:rPr>
              <a:t>101*101</a:t>
            </a:r>
            <a:endParaRPr lang="zh-CN" altLang="en-US" dirty="0">
              <a:solidFill>
                <a:schemeClr val="bg1"/>
              </a:solidFill>
            </a:endParaRPr>
          </a:p>
        </p:txBody>
      </p:sp>
      <p:sp>
        <p:nvSpPr>
          <p:cNvPr id="8" name="右大括号 7">
            <a:extLst>
              <a:ext uri="{FF2B5EF4-FFF2-40B4-BE49-F238E27FC236}">
                <a16:creationId xmlns:a16="http://schemas.microsoft.com/office/drawing/2014/main" id="{A37D1567-EC92-BE81-30C7-8E274E41947C}"/>
              </a:ext>
            </a:extLst>
          </p:cNvPr>
          <p:cNvSpPr/>
          <p:nvPr/>
        </p:nvSpPr>
        <p:spPr>
          <a:xfrm rot="5400000">
            <a:off x="3881303" y="3546524"/>
            <a:ext cx="403181" cy="3168201"/>
          </a:xfrm>
          <a:prstGeom prst="rightBrace">
            <a:avLst>
              <a:gd name="adj1" fmla="val 8333"/>
              <a:gd name="adj2" fmla="val 4641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4B81A1-96C1-CAB6-E3C1-32D03F53F322}"/>
              </a:ext>
            </a:extLst>
          </p:cNvPr>
          <p:cNvSpPr txBox="1"/>
          <p:nvPr/>
        </p:nvSpPr>
        <p:spPr>
          <a:xfrm>
            <a:off x="6392911" y="5266754"/>
            <a:ext cx="3290552" cy="369332"/>
          </a:xfrm>
          <a:prstGeom prst="rect">
            <a:avLst/>
          </a:prstGeom>
          <a:noFill/>
        </p:spPr>
        <p:txBody>
          <a:bodyPr wrap="square" rtlCol="0">
            <a:spAutoFit/>
          </a:bodyPr>
          <a:lstStyle/>
          <a:p>
            <a:pPr algn="l"/>
            <a:r>
              <a:rPr lang="en-US" altLang="zh-CN" dirty="0">
                <a:solidFill>
                  <a:schemeClr val="bg1"/>
                </a:solidFill>
              </a:rPr>
              <a:t>200 genes by kriging</a:t>
            </a:r>
            <a:endParaRPr lang="zh-CN" altLang="en-US" dirty="0">
              <a:solidFill>
                <a:schemeClr val="bg1"/>
              </a:solidFill>
            </a:endParaRPr>
          </a:p>
        </p:txBody>
      </p:sp>
      <p:sp>
        <p:nvSpPr>
          <p:cNvPr id="10" name="右大括号 9">
            <a:extLst>
              <a:ext uri="{FF2B5EF4-FFF2-40B4-BE49-F238E27FC236}">
                <a16:creationId xmlns:a16="http://schemas.microsoft.com/office/drawing/2014/main" id="{4ACB2E48-6ABF-0280-7133-F8C1ED59B999}"/>
              </a:ext>
            </a:extLst>
          </p:cNvPr>
          <p:cNvSpPr/>
          <p:nvPr/>
        </p:nvSpPr>
        <p:spPr>
          <a:xfrm rot="5400000">
            <a:off x="7003956" y="3828836"/>
            <a:ext cx="408303" cy="2598456"/>
          </a:xfrm>
          <a:prstGeom prst="rightBrace">
            <a:avLst>
              <a:gd name="adj1" fmla="val 8333"/>
              <a:gd name="adj2" fmla="val 4641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F22D9A9-9D1E-EC9C-C534-C2E04DD5D002}"/>
              </a:ext>
            </a:extLst>
          </p:cNvPr>
          <p:cNvSpPr txBox="1"/>
          <p:nvPr/>
        </p:nvSpPr>
        <p:spPr>
          <a:xfrm>
            <a:off x="2858613" y="5273694"/>
            <a:ext cx="3290552" cy="369332"/>
          </a:xfrm>
          <a:prstGeom prst="rect">
            <a:avLst/>
          </a:prstGeom>
          <a:noFill/>
        </p:spPr>
        <p:txBody>
          <a:bodyPr wrap="square" rtlCol="0">
            <a:spAutoFit/>
          </a:bodyPr>
          <a:lstStyle/>
          <a:p>
            <a:pPr algn="l"/>
            <a:r>
              <a:rPr lang="en-US" altLang="zh-CN" dirty="0">
                <a:solidFill>
                  <a:schemeClr val="bg1"/>
                </a:solidFill>
              </a:rPr>
              <a:t>800 genes by IDW</a:t>
            </a:r>
            <a:endParaRPr lang="zh-CN" altLang="en-US" dirty="0">
              <a:solidFill>
                <a:schemeClr val="bg1"/>
              </a:solidFill>
            </a:endParaRPr>
          </a:p>
        </p:txBody>
      </p:sp>
      <p:sp>
        <p:nvSpPr>
          <p:cNvPr id="13" name="文本框 12">
            <a:extLst>
              <a:ext uri="{FF2B5EF4-FFF2-40B4-BE49-F238E27FC236}">
                <a16:creationId xmlns:a16="http://schemas.microsoft.com/office/drawing/2014/main" id="{C55BCD4A-D872-52CD-BE25-404671B594BB}"/>
              </a:ext>
            </a:extLst>
          </p:cNvPr>
          <p:cNvSpPr txBox="1"/>
          <p:nvPr/>
        </p:nvSpPr>
        <p:spPr>
          <a:xfrm>
            <a:off x="134051" y="6067481"/>
            <a:ext cx="8364829" cy="646331"/>
          </a:xfrm>
          <a:prstGeom prst="rect">
            <a:avLst/>
          </a:prstGeom>
          <a:noFill/>
        </p:spPr>
        <p:txBody>
          <a:bodyPr wrap="square" rtlCol="0">
            <a:spAutoFit/>
          </a:bodyPr>
          <a:lstStyle/>
          <a:p>
            <a:pPr algn="l"/>
            <a:r>
              <a:rPr lang="en-US" altLang="zh-CN" dirty="0">
                <a:solidFill>
                  <a:schemeClr val="bg1"/>
                </a:solidFill>
              </a:rPr>
              <a:t>Use 900 genes to predict 100 genes in Tangram, use value of PCC to compare</a:t>
            </a:r>
          </a:p>
          <a:p>
            <a:pPr algn="l"/>
            <a:r>
              <a:rPr lang="en-US" altLang="zh-CN" b="0" i="0" dirty="0">
                <a:solidFill>
                  <a:srgbClr val="222222"/>
                </a:solidFill>
                <a:effectLst/>
                <a:highlight>
                  <a:srgbClr val="FFFFFF"/>
                </a:highlight>
                <a:latin typeface="Harding"/>
              </a:rPr>
              <a:t>*For one gene, a higher PCC value indicates better prediction accuracy.</a:t>
            </a:r>
            <a:endParaRPr lang="zh-CN" altLang="en-US" dirty="0">
              <a:solidFill>
                <a:schemeClr val="bg1"/>
              </a:solidFill>
            </a:endParaRPr>
          </a:p>
        </p:txBody>
      </p:sp>
      <p:sp>
        <p:nvSpPr>
          <p:cNvPr id="3" name="文本框 2">
            <a:extLst>
              <a:ext uri="{FF2B5EF4-FFF2-40B4-BE49-F238E27FC236}">
                <a16:creationId xmlns:a16="http://schemas.microsoft.com/office/drawing/2014/main" id="{9AA1AC73-BD6A-9328-7A69-BE13FB88664A}"/>
              </a:ext>
            </a:extLst>
          </p:cNvPr>
          <p:cNvSpPr txBox="1"/>
          <p:nvPr/>
        </p:nvSpPr>
        <p:spPr>
          <a:xfrm>
            <a:off x="386079" y="1173551"/>
            <a:ext cx="4605867" cy="369332"/>
          </a:xfrm>
          <a:prstGeom prst="rect">
            <a:avLst/>
          </a:prstGeom>
          <a:noFill/>
        </p:spPr>
        <p:txBody>
          <a:bodyPr wrap="square" rtlCol="0">
            <a:spAutoFit/>
          </a:bodyPr>
          <a:lstStyle/>
          <a:p>
            <a:pPr algn="l"/>
            <a:r>
              <a:rPr lang="en-US" altLang="zh-CN" dirty="0">
                <a:solidFill>
                  <a:schemeClr val="bg1"/>
                </a:solidFill>
              </a:rPr>
              <a:t>Original Spatial data:</a:t>
            </a:r>
            <a:endParaRPr lang="zh-CN" altLang="en-US" dirty="0">
              <a:solidFill>
                <a:schemeClr val="bg1"/>
              </a:solidFill>
            </a:endParaRPr>
          </a:p>
        </p:txBody>
      </p:sp>
      <p:pic>
        <p:nvPicPr>
          <p:cNvPr id="24" name="图片 23">
            <a:extLst>
              <a:ext uri="{FF2B5EF4-FFF2-40B4-BE49-F238E27FC236}">
                <a16:creationId xmlns:a16="http://schemas.microsoft.com/office/drawing/2014/main" id="{FED623E3-3D04-8860-2106-140A1F1CEBD7}"/>
              </a:ext>
            </a:extLst>
          </p:cNvPr>
          <p:cNvPicPr>
            <a:picLocks noChangeAspect="1"/>
          </p:cNvPicPr>
          <p:nvPr/>
        </p:nvPicPr>
        <p:blipFill>
          <a:blip r:embed="rId3"/>
          <a:stretch>
            <a:fillRect/>
          </a:stretch>
        </p:blipFill>
        <p:spPr>
          <a:xfrm>
            <a:off x="9084943" y="51787"/>
            <a:ext cx="3107057" cy="2513529"/>
          </a:xfrm>
          <a:prstGeom prst="rect">
            <a:avLst/>
          </a:prstGeom>
        </p:spPr>
      </p:pic>
      <p:pic>
        <p:nvPicPr>
          <p:cNvPr id="26" name="图片 25">
            <a:extLst>
              <a:ext uri="{FF2B5EF4-FFF2-40B4-BE49-F238E27FC236}">
                <a16:creationId xmlns:a16="http://schemas.microsoft.com/office/drawing/2014/main" id="{BE357F15-ECF0-C2B0-A536-51AAC7BDF6FA}"/>
              </a:ext>
            </a:extLst>
          </p:cNvPr>
          <p:cNvPicPr>
            <a:picLocks noChangeAspect="1"/>
          </p:cNvPicPr>
          <p:nvPr/>
        </p:nvPicPr>
        <p:blipFill>
          <a:blip r:embed="rId4"/>
          <a:stretch>
            <a:fillRect/>
          </a:stretch>
        </p:blipFill>
        <p:spPr>
          <a:xfrm>
            <a:off x="9766815" y="2598419"/>
            <a:ext cx="2150229" cy="2006401"/>
          </a:xfrm>
          <a:prstGeom prst="rect">
            <a:avLst/>
          </a:prstGeom>
        </p:spPr>
      </p:pic>
      <p:pic>
        <p:nvPicPr>
          <p:cNvPr id="28" name="图片 27">
            <a:extLst>
              <a:ext uri="{FF2B5EF4-FFF2-40B4-BE49-F238E27FC236}">
                <a16:creationId xmlns:a16="http://schemas.microsoft.com/office/drawing/2014/main" id="{6E822390-24B2-CBC8-FFB4-38F93E1D4A6E}"/>
              </a:ext>
            </a:extLst>
          </p:cNvPr>
          <p:cNvPicPr>
            <a:picLocks noChangeAspect="1"/>
          </p:cNvPicPr>
          <p:nvPr/>
        </p:nvPicPr>
        <p:blipFill>
          <a:blip r:embed="rId5"/>
          <a:stretch>
            <a:fillRect/>
          </a:stretch>
        </p:blipFill>
        <p:spPr>
          <a:xfrm>
            <a:off x="9766815" y="4671026"/>
            <a:ext cx="2150228" cy="2017187"/>
          </a:xfrm>
          <a:prstGeom prst="rect">
            <a:avLst/>
          </a:prstGeom>
        </p:spPr>
      </p:pic>
      <p:sp>
        <p:nvSpPr>
          <p:cNvPr id="34" name="文本框 33">
            <a:extLst>
              <a:ext uri="{FF2B5EF4-FFF2-40B4-BE49-F238E27FC236}">
                <a16:creationId xmlns:a16="http://schemas.microsoft.com/office/drawing/2014/main" id="{2841FDA5-7ADB-B19E-3420-A3E48E23F768}"/>
              </a:ext>
            </a:extLst>
          </p:cNvPr>
          <p:cNvSpPr txBox="1"/>
          <p:nvPr/>
        </p:nvSpPr>
        <p:spPr>
          <a:xfrm>
            <a:off x="7914012" y="155301"/>
            <a:ext cx="1170931" cy="369332"/>
          </a:xfrm>
          <a:prstGeom prst="rect">
            <a:avLst/>
          </a:prstGeom>
          <a:noFill/>
        </p:spPr>
        <p:txBody>
          <a:bodyPr wrap="square" rtlCol="0">
            <a:spAutoFit/>
          </a:bodyPr>
          <a:lstStyle/>
          <a:p>
            <a:pPr algn="l"/>
            <a:r>
              <a:rPr lang="en-US" altLang="zh-CN" dirty="0">
                <a:solidFill>
                  <a:schemeClr val="bg1"/>
                </a:solidFill>
              </a:rPr>
              <a:t>Dataset4:</a:t>
            </a:r>
            <a:endParaRPr lang="zh-CN" altLang="en-US" dirty="0">
              <a:solidFill>
                <a:schemeClr val="bg1"/>
              </a:solidFill>
            </a:endParaRPr>
          </a:p>
        </p:txBody>
      </p:sp>
      <p:sp>
        <p:nvSpPr>
          <p:cNvPr id="7" name="箭头: 右 6">
            <a:extLst>
              <a:ext uri="{FF2B5EF4-FFF2-40B4-BE49-F238E27FC236}">
                <a16:creationId xmlns:a16="http://schemas.microsoft.com/office/drawing/2014/main" id="{1CEA422F-30BE-EB64-1DB2-BFC8A4A29604}"/>
              </a:ext>
            </a:extLst>
          </p:cNvPr>
          <p:cNvSpPr/>
          <p:nvPr/>
        </p:nvSpPr>
        <p:spPr>
          <a:xfrm rot="10800000">
            <a:off x="9084943" y="6184053"/>
            <a:ext cx="424817" cy="223520"/>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0013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443D2-6AF0-6849-511C-CB42F965BE31}"/>
              </a:ext>
            </a:extLst>
          </p:cNvPr>
          <p:cNvSpPr>
            <a:spLocks noGrp="1"/>
          </p:cNvSpPr>
          <p:nvPr>
            <p:ph type="title"/>
          </p:nvPr>
        </p:nvSpPr>
        <p:spPr/>
        <p:txBody>
          <a:bodyPr/>
          <a:lstStyle/>
          <a:p>
            <a:r>
              <a:rPr lang="en-US" altLang="zh-CN" dirty="0" err="1"/>
              <a:t>Upsample</a:t>
            </a:r>
            <a:r>
              <a:rPr lang="en-US" altLang="zh-CN" dirty="0"/>
              <a:t> result</a:t>
            </a:r>
            <a:endParaRPr lang="zh-CN" altLang="en-US" dirty="0"/>
          </a:p>
        </p:txBody>
      </p:sp>
      <p:pic>
        <p:nvPicPr>
          <p:cNvPr id="15" name="图片 14">
            <a:extLst>
              <a:ext uri="{FF2B5EF4-FFF2-40B4-BE49-F238E27FC236}">
                <a16:creationId xmlns:a16="http://schemas.microsoft.com/office/drawing/2014/main" id="{0EE5B525-C9A2-3D14-BF7B-47024A027F40}"/>
              </a:ext>
            </a:extLst>
          </p:cNvPr>
          <p:cNvPicPr>
            <a:picLocks noChangeAspect="1"/>
          </p:cNvPicPr>
          <p:nvPr/>
        </p:nvPicPr>
        <p:blipFill>
          <a:blip r:embed="rId3"/>
          <a:stretch>
            <a:fillRect/>
          </a:stretch>
        </p:blipFill>
        <p:spPr>
          <a:xfrm>
            <a:off x="6690817" y="922303"/>
            <a:ext cx="3774844" cy="2346906"/>
          </a:xfrm>
          <a:prstGeom prst="rect">
            <a:avLst/>
          </a:prstGeom>
        </p:spPr>
      </p:pic>
      <p:sp>
        <p:nvSpPr>
          <p:cNvPr id="17" name="矩形: 圆角 16">
            <a:extLst>
              <a:ext uri="{FF2B5EF4-FFF2-40B4-BE49-F238E27FC236}">
                <a16:creationId xmlns:a16="http://schemas.microsoft.com/office/drawing/2014/main" id="{398A0C9E-493D-83CB-81C6-CB4633E5193F}"/>
              </a:ext>
            </a:extLst>
          </p:cNvPr>
          <p:cNvSpPr/>
          <p:nvPr/>
        </p:nvSpPr>
        <p:spPr>
          <a:xfrm>
            <a:off x="2479183" y="4108361"/>
            <a:ext cx="45719" cy="70833"/>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8AAFBFE-805D-F6BF-E5C6-C1EC1203A9CE}"/>
              </a:ext>
            </a:extLst>
          </p:cNvPr>
          <p:cNvGrpSpPr/>
          <p:nvPr/>
        </p:nvGrpSpPr>
        <p:grpSpPr>
          <a:xfrm>
            <a:off x="6342202" y="3700294"/>
            <a:ext cx="5397784" cy="3016859"/>
            <a:chOff x="6288060" y="3694063"/>
            <a:chExt cx="5397784" cy="3016859"/>
          </a:xfrm>
        </p:grpSpPr>
        <p:pic>
          <p:nvPicPr>
            <p:cNvPr id="21" name="图片 20">
              <a:extLst>
                <a:ext uri="{FF2B5EF4-FFF2-40B4-BE49-F238E27FC236}">
                  <a16:creationId xmlns:a16="http://schemas.microsoft.com/office/drawing/2014/main" id="{9D50AD58-AD96-278A-8242-799FAC9A227F}"/>
                </a:ext>
              </a:extLst>
            </p:cNvPr>
            <p:cNvPicPr>
              <a:picLocks noChangeAspect="1"/>
            </p:cNvPicPr>
            <p:nvPr/>
          </p:nvPicPr>
          <p:blipFill>
            <a:blip r:embed="rId4"/>
            <a:stretch>
              <a:fillRect/>
            </a:stretch>
          </p:blipFill>
          <p:spPr>
            <a:xfrm>
              <a:off x="6505170" y="3694063"/>
              <a:ext cx="5180674" cy="3016859"/>
            </a:xfrm>
            <a:prstGeom prst="rect">
              <a:avLst/>
            </a:prstGeom>
          </p:spPr>
        </p:pic>
        <p:sp>
          <p:nvSpPr>
            <p:cNvPr id="22" name="文本框 21">
              <a:extLst>
                <a:ext uri="{FF2B5EF4-FFF2-40B4-BE49-F238E27FC236}">
                  <a16:creationId xmlns:a16="http://schemas.microsoft.com/office/drawing/2014/main" id="{3E931FA2-70F3-D777-619C-4CEA8A768881}"/>
                </a:ext>
              </a:extLst>
            </p:cNvPr>
            <p:cNvSpPr txBox="1"/>
            <p:nvPr/>
          </p:nvSpPr>
          <p:spPr>
            <a:xfrm rot="16200000">
              <a:off x="5613194" y="5006233"/>
              <a:ext cx="1626731" cy="276999"/>
            </a:xfrm>
            <a:prstGeom prst="rect">
              <a:avLst/>
            </a:prstGeom>
            <a:noFill/>
          </p:spPr>
          <p:txBody>
            <a:bodyPr wrap="square" rtlCol="0">
              <a:spAutoFit/>
            </a:bodyPr>
            <a:lstStyle/>
            <a:p>
              <a:pPr algn="l"/>
              <a:r>
                <a:rPr lang="en-US" altLang="zh-CN" sz="1200" dirty="0">
                  <a:solidFill>
                    <a:schemeClr val="bg1"/>
                  </a:solidFill>
                </a:rPr>
                <a:t>Average PCC value</a:t>
              </a:r>
              <a:endParaRPr lang="zh-CN" altLang="en-US" sz="1200" dirty="0">
                <a:solidFill>
                  <a:schemeClr val="bg1"/>
                </a:solidFill>
              </a:endParaRPr>
            </a:p>
          </p:txBody>
        </p:sp>
      </p:grpSp>
      <p:pic>
        <p:nvPicPr>
          <p:cNvPr id="4" name="图片 3">
            <a:extLst>
              <a:ext uri="{FF2B5EF4-FFF2-40B4-BE49-F238E27FC236}">
                <a16:creationId xmlns:a16="http://schemas.microsoft.com/office/drawing/2014/main" id="{C4AA193E-E445-1B30-60A4-A2F44E78D5ED}"/>
              </a:ext>
            </a:extLst>
          </p:cNvPr>
          <p:cNvPicPr>
            <a:picLocks noChangeAspect="1"/>
          </p:cNvPicPr>
          <p:nvPr/>
        </p:nvPicPr>
        <p:blipFill>
          <a:blip r:embed="rId5"/>
          <a:stretch>
            <a:fillRect/>
          </a:stretch>
        </p:blipFill>
        <p:spPr>
          <a:xfrm>
            <a:off x="84221" y="2113880"/>
            <a:ext cx="5899986" cy="2978986"/>
          </a:xfrm>
          <a:prstGeom prst="rect">
            <a:avLst/>
          </a:prstGeom>
        </p:spPr>
      </p:pic>
      <p:sp>
        <p:nvSpPr>
          <p:cNvPr id="6" name="文本框 5">
            <a:extLst>
              <a:ext uri="{FF2B5EF4-FFF2-40B4-BE49-F238E27FC236}">
                <a16:creationId xmlns:a16="http://schemas.microsoft.com/office/drawing/2014/main" id="{67657C57-20AA-ED22-70BE-BF74F7756F74}"/>
              </a:ext>
            </a:extLst>
          </p:cNvPr>
          <p:cNvSpPr txBox="1"/>
          <p:nvPr/>
        </p:nvSpPr>
        <p:spPr>
          <a:xfrm>
            <a:off x="216569" y="1449425"/>
            <a:ext cx="5522494" cy="646331"/>
          </a:xfrm>
          <a:prstGeom prst="rect">
            <a:avLst/>
          </a:prstGeom>
          <a:noFill/>
        </p:spPr>
        <p:txBody>
          <a:bodyPr wrap="square" rtlCol="0">
            <a:spAutoFit/>
          </a:bodyPr>
          <a:lstStyle/>
          <a:p>
            <a:pPr algn="l"/>
            <a:r>
              <a:rPr lang="en-US" altLang="zh-CN" dirty="0">
                <a:solidFill>
                  <a:schemeClr val="bg1"/>
                </a:solidFill>
              </a:rPr>
              <a:t>Relationship between sparsity and prediction score</a:t>
            </a:r>
          </a:p>
          <a:p>
            <a:pPr algn="l"/>
            <a:r>
              <a:rPr lang="en-US" altLang="zh-CN" dirty="0">
                <a:solidFill>
                  <a:schemeClr val="bg1"/>
                </a:solidFill>
              </a:rPr>
              <a:t>By Tangram:</a:t>
            </a:r>
            <a:endParaRPr lang="zh-CN" altLang="en-US" dirty="0">
              <a:solidFill>
                <a:schemeClr val="bg1"/>
              </a:solidFill>
            </a:endParaRPr>
          </a:p>
        </p:txBody>
      </p:sp>
    </p:spTree>
    <p:extLst>
      <p:ext uri="{BB962C8B-B14F-4D97-AF65-F5344CB8AC3E}">
        <p14:creationId xmlns:p14="http://schemas.microsoft.com/office/powerpoint/2010/main" val="272251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61EE0-DBC6-7A46-C76C-A94B38A7EAC2}"/>
              </a:ext>
            </a:extLst>
          </p:cNvPr>
          <p:cNvSpPr>
            <a:spLocks noGrp="1"/>
          </p:cNvSpPr>
          <p:nvPr>
            <p:ph type="title"/>
          </p:nvPr>
        </p:nvSpPr>
        <p:spPr/>
        <p:txBody>
          <a:bodyPr/>
          <a:lstStyle/>
          <a:p>
            <a:r>
              <a:rPr lang="en-US" altLang="zh-CN" dirty="0" err="1"/>
              <a:t>Downsample</a:t>
            </a:r>
            <a:r>
              <a:rPr lang="en-US" altLang="zh-CN" dirty="0"/>
              <a:t> </a:t>
            </a:r>
            <a:endParaRPr lang="zh-CN" altLang="en-US" dirty="0"/>
          </a:p>
        </p:txBody>
      </p:sp>
      <p:graphicFrame>
        <p:nvGraphicFramePr>
          <p:cNvPr id="4" name="表格 3">
            <a:extLst>
              <a:ext uri="{FF2B5EF4-FFF2-40B4-BE49-F238E27FC236}">
                <a16:creationId xmlns:a16="http://schemas.microsoft.com/office/drawing/2014/main" id="{2339838F-6A72-496A-CCCC-00B8174D1DE8}"/>
              </a:ext>
            </a:extLst>
          </p:cNvPr>
          <p:cNvGraphicFramePr>
            <a:graphicFrameLocks noGrp="1"/>
          </p:cNvGraphicFramePr>
          <p:nvPr>
            <p:extLst>
              <p:ext uri="{D42A27DB-BD31-4B8C-83A1-F6EECF244321}">
                <p14:modId xmlns:p14="http://schemas.microsoft.com/office/powerpoint/2010/main" val="1410400270"/>
              </p:ext>
            </p:extLst>
          </p:nvPr>
        </p:nvGraphicFramePr>
        <p:xfrm>
          <a:off x="457733" y="1569717"/>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2161487502"/>
                    </a:ext>
                  </a:extLst>
                </a:gridCol>
                <a:gridCol w="1038078">
                  <a:extLst>
                    <a:ext uri="{9D8B030D-6E8A-4147-A177-3AD203B41FA5}">
                      <a16:colId xmlns:a16="http://schemas.microsoft.com/office/drawing/2014/main" val="3190269071"/>
                    </a:ext>
                  </a:extLst>
                </a:gridCol>
                <a:gridCol w="1038078">
                  <a:extLst>
                    <a:ext uri="{9D8B030D-6E8A-4147-A177-3AD203B41FA5}">
                      <a16:colId xmlns:a16="http://schemas.microsoft.com/office/drawing/2014/main" val="2448948216"/>
                    </a:ext>
                  </a:extLst>
                </a:gridCol>
                <a:gridCol w="1038078">
                  <a:extLst>
                    <a:ext uri="{9D8B030D-6E8A-4147-A177-3AD203B41FA5}">
                      <a16:colId xmlns:a16="http://schemas.microsoft.com/office/drawing/2014/main" val="3108290680"/>
                    </a:ext>
                  </a:extLst>
                </a:gridCol>
                <a:gridCol w="577096">
                  <a:extLst>
                    <a:ext uri="{9D8B030D-6E8A-4147-A177-3AD203B41FA5}">
                      <a16:colId xmlns:a16="http://schemas.microsoft.com/office/drawing/2014/main" val="493979046"/>
                    </a:ext>
                  </a:extLst>
                </a:gridCol>
                <a:gridCol w="1195266">
                  <a:extLst>
                    <a:ext uri="{9D8B030D-6E8A-4147-A177-3AD203B41FA5}">
                      <a16:colId xmlns:a16="http://schemas.microsoft.com/office/drawing/2014/main" val="3675959377"/>
                    </a:ext>
                  </a:extLst>
                </a:gridCol>
                <a:gridCol w="1341872">
                  <a:extLst>
                    <a:ext uri="{9D8B030D-6E8A-4147-A177-3AD203B41FA5}">
                      <a16:colId xmlns:a16="http://schemas.microsoft.com/office/drawing/2014/main" val="2818442744"/>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2159055631"/>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3</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2581465964"/>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970435178"/>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918119320"/>
                  </a:ext>
                </a:extLst>
              </a:tr>
            </a:tbl>
          </a:graphicData>
        </a:graphic>
      </p:graphicFrame>
      <p:sp>
        <p:nvSpPr>
          <p:cNvPr id="5" name="箭头: 下 4">
            <a:extLst>
              <a:ext uri="{FF2B5EF4-FFF2-40B4-BE49-F238E27FC236}">
                <a16:creationId xmlns:a16="http://schemas.microsoft.com/office/drawing/2014/main" id="{42C4331C-DF6D-2C95-1C9E-426CDCEF8ABB}"/>
              </a:ext>
            </a:extLst>
          </p:cNvPr>
          <p:cNvSpPr/>
          <p:nvPr/>
        </p:nvSpPr>
        <p:spPr>
          <a:xfrm>
            <a:off x="3727670" y="3156994"/>
            <a:ext cx="244699" cy="4572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6" name="文本框 5">
            <a:extLst>
              <a:ext uri="{FF2B5EF4-FFF2-40B4-BE49-F238E27FC236}">
                <a16:creationId xmlns:a16="http://schemas.microsoft.com/office/drawing/2014/main" id="{9F07364A-5585-BE57-C17F-13D6B1300C62}"/>
              </a:ext>
            </a:extLst>
          </p:cNvPr>
          <p:cNvSpPr txBox="1"/>
          <p:nvPr/>
        </p:nvSpPr>
        <p:spPr>
          <a:xfrm>
            <a:off x="4091006" y="3156994"/>
            <a:ext cx="4436620" cy="369332"/>
          </a:xfrm>
          <a:prstGeom prst="rect">
            <a:avLst/>
          </a:prstGeom>
          <a:noFill/>
        </p:spPr>
        <p:txBody>
          <a:bodyPr wrap="square" rtlCol="0">
            <a:spAutoFit/>
          </a:bodyPr>
          <a:lstStyle/>
          <a:p>
            <a:pPr algn="l"/>
            <a:r>
              <a:rPr lang="en-US" altLang="zh-CN" dirty="0">
                <a:solidFill>
                  <a:schemeClr val="bg1"/>
                </a:solidFill>
              </a:rPr>
              <a:t>Interpolate by kriging and IDW /only IDW</a:t>
            </a:r>
            <a:endParaRPr lang="zh-CN" altLang="en-US" dirty="0">
              <a:solidFill>
                <a:schemeClr val="bg1"/>
              </a:solidFill>
            </a:endParaRPr>
          </a:p>
        </p:txBody>
      </p:sp>
      <p:graphicFrame>
        <p:nvGraphicFramePr>
          <p:cNvPr id="7" name="表格 6">
            <a:extLst>
              <a:ext uri="{FF2B5EF4-FFF2-40B4-BE49-F238E27FC236}">
                <a16:creationId xmlns:a16="http://schemas.microsoft.com/office/drawing/2014/main" id="{ED21D7D4-2009-8054-9940-3816D77BD8E5}"/>
              </a:ext>
            </a:extLst>
          </p:cNvPr>
          <p:cNvGraphicFramePr>
            <a:graphicFrameLocks noGrp="1"/>
          </p:cNvGraphicFramePr>
          <p:nvPr>
            <p:extLst>
              <p:ext uri="{D42A27DB-BD31-4B8C-83A1-F6EECF244321}">
                <p14:modId xmlns:p14="http://schemas.microsoft.com/office/powerpoint/2010/main" val="4012957428"/>
              </p:ext>
            </p:extLst>
          </p:nvPr>
        </p:nvGraphicFramePr>
        <p:xfrm>
          <a:off x="457733" y="3965187"/>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2676588356"/>
                    </a:ext>
                  </a:extLst>
                </a:gridCol>
                <a:gridCol w="1038078">
                  <a:extLst>
                    <a:ext uri="{9D8B030D-6E8A-4147-A177-3AD203B41FA5}">
                      <a16:colId xmlns:a16="http://schemas.microsoft.com/office/drawing/2014/main" val="3804152023"/>
                    </a:ext>
                  </a:extLst>
                </a:gridCol>
                <a:gridCol w="1038078">
                  <a:extLst>
                    <a:ext uri="{9D8B030D-6E8A-4147-A177-3AD203B41FA5}">
                      <a16:colId xmlns:a16="http://schemas.microsoft.com/office/drawing/2014/main" val="2778618093"/>
                    </a:ext>
                  </a:extLst>
                </a:gridCol>
                <a:gridCol w="1038078">
                  <a:extLst>
                    <a:ext uri="{9D8B030D-6E8A-4147-A177-3AD203B41FA5}">
                      <a16:colId xmlns:a16="http://schemas.microsoft.com/office/drawing/2014/main" val="3766809869"/>
                    </a:ext>
                  </a:extLst>
                </a:gridCol>
                <a:gridCol w="577096">
                  <a:extLst>
                    <a:ext uri="{9D8B030D-6E8A-4147-A177-3AD203B41FA5}">
                      <a16:colId xmlns:a16="http://schemas.microsoft.com/office/drawing/2014/main" val="3427443618"/>
                    </a:ext>
                  </a:extLst>
                </a:gridCol>
                <a:gridCol w="1195266">
                  <a:extLst>
                    <a:ext uri="{9D8B030D-6E8A-4147-A177-3AD203B41FA5}">
                      <a16:colId xmlns:a16="http://schemas.microsoft.com/office/drawing/2014/main" val="703855647"/>
                    </a:ext>
                  </a:extLst>
                </a:gridCol>
                <a:gridCol w="1341872">
                  <a:extLst>
                    <a:ext uri="{9D8B030D-6E8A-4147-A177-3AD203B41FA5}">
                      <a16:colId xmlns:a16="http://schemas.microsoft.com/office/drawing/2014/main" val="3295550431"/>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2756214409"/>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endParaRPr lang="zh-CN" altLang="en-US" dirty="0"/>
                    </a:p>
                  </a:txBody>
                  <a:tcPr>
                    <a:noFill/>
                  </a:tcPr>
                </a:tc>
                <a:tc>
                  <a:txBody>
                    <a:bodyPr/>
                    <a:lstStyle/>
                    <a:p>
                      <a:r>
                        <a:rPr lang="en-US" altLang="zh-CN" dirty="0">
                          <a:solidFill>
                            <a:srgbClr val="FF0000"/>
                          </a:solidFill>
                        </a:rPr>
                        <a:t>2.84</a:t>
                      </a:r>
                      <a:endParaRPr lang="zh-CN" altLang="en-US" dirty="0">
                        <a:solidFill>
                          <a:srgbClr val="FF0000"/>
                        </a:solidFill>
                      </a:endParaRPr>
                    </a:p>
                  </a:txBody>
                  <a:tcPr>
                    <a:noFill/>
                  </a:tcPr>
                </a:tc>
                <a:tc>
                  <a:txBody>
                    <a:bodyPr/>
                    <a:lstStyle/>
                    <a:p>
                      <a:r>
                        <a:rPr lang="en-US" altLang="zh-CN" dirty="0">
                          <a:solidFill>
                            <a:srgbClr val="FF0000"/>
                          </a:solidFill>
                        </a:rPr>
                        <a:t>0.31</a:t>
                      </a:r>
                      <a:endParaRPr lang="zh-CN" altLang="en-US" dirty="0">
                        <a:solidFill>
                          <a:srgbClr val="FF0000"/>
                        </a:solidFill>
                      </a:endParaRPr>
                    </a:p>
                  </a:txBody>
                  <a:tcPr>
                    <a:noFill/>
                  </a:tcPr>
                </a:tc>
                <a:extLst>
                  <a:ext uri="{0D108BD9-81ED-4DB2-BD59-A6C34878D82A}">
                    <a16:rowId xmlns:a16="http://schemas.microsoft.com/office/drawing/2014/main" val="602309982"/>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solidFill>
                          <a:srgbClr val="0070C0"/>
                        </a:solidFill>
                      </a:endParaRPr>
                    </a:p>
                  </a:txBody>
                  <a:tcPr>
                    <a:noFill/>
                  </a:tcPr>
                </a:tc>
                <a:tc>
                  <a:txBody>
                    <a:bodyPr/>
                    <a:lstStyle/>
                    <a:p>
                      <a:endParaRPr lang="zh-CN" altLang="en-US" dirty="0">
                        <a:solidFill>
                          <a:srgbClr val="0070C0"/>
                        </a:solidFill>
                      </a:endParaRPr>
                    </a:p>
                  </a:txBody>
                  <a:tcPr>
                    <a:noFill/>
                  </a:tcPr>
                </a:tc>
                <a:tc>
                  <a:txBody>
                    <a:bodyPr/>
                    <a:lstStyle/>
                    <a:p>
                      <a:endParaRPr lang="zh-CN" altLang="en-US" dirty="0">
                        <a:solidFill>
                          <a:srgbClr val="0070C0"/>
                        </a:solidFill>
                      </a:endParaRPr>
                    </a:p>
                  </a:txBody>
                  <a:tcPr>
                    <a:noFill/>
                  </a:tcPr>
                </a:tc>
                <a:tc>
                  <a:txBody>
                    <a:bodyPr/>
                    <a:lstStyle/>
                    <a:p>
                      <a:endParaRPr lang="zh-CN" altLang="en-US" dirty="0"/>
                    </a:p>
                  </a:txBody>
                  <a:tcPr>
                    <a:noFill/>
                  </a:tcPr>
                </a:tc>
                <a:tc>
                  <a:txBody>
                    <a:bodyPr/>
                    <a:lstStyle/>
                    <a:p>
                      <a:endParaRPr lang="zh-CN" altLang="en-US" dirty="0">
                        <a:solidFill>
                          <a:srgbClr val="FF0000"/>
                        </a:solidFill>
                      </a:endParaRPr>
                    </a:p>
                  </a:txBody>
                  <a:tcPr>
                    <a:noFill/>
                  </a:tcPr>
                </a:tc>
                <a:tc>
                  <a:txBody>
                    <a:bodyPr/>
                    <a:lstStyle/>
                    <a:p>
                      <a:endParaRPr lang="zh-CN" altLang="en-US" dirty="0">
                        <a:solidFill>
                          <a:srgbClr val="FF0000"/>
                        </a:solidFill>
                      </a:endParaRPr>
                    </a:p>
                  </a:txBody>
                  <a:tcPr>
                    <a:noFill/>
                  </a:tcPr>
                </a:tc>
                <a:extLst>
                  <a:ext uri="{0D108BD9-81ED-4DB2-BD59-A6C34878D82A}">
                    <a16:rowId xmlns:a16="http://schemas.microsoft.com/office/drawing/2014/main" val="4229815523"/>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endParaRPr lang="zh-CN" altLang="en-US" dirty="0"/>
                    </a:p>
                  </a:txBody>
                  <a:tcPr>
                    <a:noFill/>
                  </a:tcPr>
                </a:tc>
                <a:tc>
                  <a:txBody>
                    <a:bodyPr/>
                    <a:lstStyle/>
                    <a:p>
                      <a:r>
                        <a:rPr lang="en-US" altLang="zh-CN" dirty="0">
                          <a:solidFill>
                            <a:srgbClr val="FF0000"/>
                          </a:solidFill>
                        </a:rPr>
                        <a:t>0.03</a:t>
                      </a:r>
                      <a:endParaRPr lang="zh-CN" altLang="en-US" dirty="0">
                        <a:solidFill>
                          <a:srgbClr val="FF0000"/>
                        </a:solidFill>
                      </a:endParaRPr>
                    </a:p>
                  </a:txBody>
                  <a:tcPr>
                    <a:noFill/>
                  </a:tcPr>
                </a:tc>
                <a:tc>
                  <a:txBody>
                    <a:bodyPr/>
                    <a:lstStyle/>
                    <a:p>
                      <a:r>
                        <a:rPr lang="en-US" altLang="zh-CN" dirty="0">
                          <a:solidFill>
                            <a:srgbClr val="FF0000"/>
                          </a:solidFill>
                        </a:rPr>
                        <a:t>0.16</a:t>
                      </a:r>
                      <a:endParaRPr lang="zh-CN" altLang="en-US" dirty="0">
                        <a:solidFill>
                          <a:srgbClr val="FF0000"/>
                        </a:solidFill>
                      </a:endParaRPr>
                    </a:p>
                  </a:txBody>
                  <a:tcPr>
                    <a:noFill/>
                  </a:tcPr>
                </a:tc>
                <a:extLst>
                  <a:ext uri="{0D108BD9-81ED-4DB2-BD59-A6C34878D82A}">
                    <a16:rowId xmlns:a16="http://schemas.microsoft.com/office/drawing/2014/main" val="1588876451"/>
                  </a:ext>
                </a:extLst>
              </a:tr>
            </a:tbl>
          </a:graphicData>
        </a:graphic>
      </p:graphicFrame>
      <p:sp>
        <p:nvSpPr>
          <p:cNvPr id="10" name="右大括号 9">
            <a:extLst>
              <a:ext uri="{FF2B5EF4-FFF2-40B4-BE49-F238E27FC236}">
                <a16:creationId xmlns:a16="http://schemas.microsoft.com/office/drawing/2014/main" id="{D2AB2A76-7FA7-ABCC-DB6D-00F9931AA28F}"/>
              </a:ext>
            </a:extLst>
          </p:cNvPr>
          <p:cNvSpPr/>
          <p:nvPr/>
        </p:nvSpPr>
        <p:spPr>
          <a:xfrm rot="5400000">
            <a:off x="3073170" y="4033569"/>
            <a:ext cx="403181" cy="3168201"/>
          </a:xfrm>
          <a:prstGeom prst="rightBrace">
            <a:avLst>
              <a:gd name="adj1" fmla="val 8333"/>
              <a:gd name="adj2" fmla="val 464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A012006-FB55-7931-AC88-3CFDB0420FF7}"/>
              </a:ext>
            </a:extLst>
          </p:cNvPr>
          <p:cNvSpPr txBox="1"/>
          <p:nvPr/>
        </p:nvSpPr>
        <p:spPr>
          <a:xfrm>
            <a:off x="5186202" y="5921046"/>
            <a:ext cx="3290552" cy="369332"/>
          </a:xfrm>
          <a:prstGeom prst="rect">
            <a:avLst/>
          </a:prstGeom>
          <a:noFill/>
        </p:spPr>
        <p:txBody>
          <a:bodyPr wrap="square" rtlCol="0">
            <a:spAutoFit/>
          </a:bodyPr>
          <a:lstStyle/>
          <a:p>
            <a:pPr algn="l"/>
            <a:r>
              <a:rPr lang="en-US" altLang="zh-CN" dirty="0">
                <a:solidFill>
                  <a:schemeClr val="bg1"/>
                </a:solidFill>
              </a:rPr>
              <a:t>200 genes by </a:t>
            </a:r>
            <a:r>
              <a:rPr lang="en-US" altLang="zh-CN" dirty="0">
                <a:solidFill>
                  <a:srgbClr val="FF0000"/>
                </a:solidFill>
              </a:rPr>
              <a:t>kriging</a:t>
            </a:r>
            <a:endParaRPr lang="zh-CN" altLang="en-US" dirty="0">
              <a:solidFill>
                <a:srgbClr val="FF0000"/>
              </a:solidFill>
            </a:endParaRPr>
          </a:p>
        </p:txBody>
      </p:sp>
      <p:sp>
        <p:nvSpPr>
          <p:cNvPr id="12" name="右大括号 11">
            <a:extLst>
              <a:ext uri="{FF2B5EF4-FFF2-40B4-BE49-F238E27FC236}">
                <a16:creationId xmlns:a16="http://schemas.microsoft.com/office/drawing/2014/main" id="{3C8A4053-3196-2A98-9E39-A8709EE2EDAB}"/>
              </a:ext>
            </a:extLst>
          </p:cNvPr>
          <p:cNvSpPr/>
          <p:nvPr/>
        </p:nvSpPr>
        <p:spPr>
          <a:xfrm rot="5400000">
            <a:off x="6030350" y="4497146"/>
            <a:ext cx="438860" cy="2301023"/>
          </a:xfrm>
          <a:prstGeom prst="rightBrace">
            <a:avLst>
              <a:gd name="adj1" fmla="val 8333"/>
              <a:gd name="adj2" fmla="val 464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6797751-7BBD-3601-CF64-54AA4B9F2A79}"/>
              </a:ext>
            </a:extLst>
          </p:cNvPr>
          <p:cNvSpPr txBox="1"/>
          <p:nvPr/>
        </p:nvSpPr>
        <p:spPr>
          <a:xfrm>
            <a:off x="2204743" y="5921046"/>
            <a:ext cx="3290552" cy="369332"/>
          </a:xfrm>
          <a:prstGeom prst="rect">
            <a:avLst/>
          </a:prstGeom>
          <a:noFill/>
        </p:spPr>
        <p:txBody>
          <a:bodyPr wrap="square" rtlCol="0">
            <a:spAutoFit/>
          </a:bodyPr>
          <a:lstStyle/>
          <a:p>
            <a:pPr algn="l"/>
            <a:r>
              <a:rPr lang="en-US" altLang="zh-CN" dirty="0">
                <a:solidFill>
                  <a:schemeClr val="bg1"/>
                </a:solidFill>
              </a:rPr>
              <a:t>800 genes by </a:t>
            </a:r>
            <a:r>
              <a:rPr lang="en-US" altLang="zh-CN" dirty="0">
                <a:solidFill>
                  <a:srgbClr val="0070C0"/>
                </a:solidFill>
              </a:rPr>
              <a:t>IDW</a:t>
            </a:r>
            <a:r>
              <a:rPr lang="en-US" altLang="zh-CN" dirty="0">
                <a:solidFill>
                  <a:schemeClr val="bg1"/>
                </a:solidFill>
              </a:rPr>
              <a:t> </a:t>
            </a:r>
            <a:endParaRPr lang="zh-CN" altLang="en-US" dirty="0">
              <a:solidFill>
                <a:schemeClr val="bg1"/>
              </a:solidFill>
            </a:endParaRPr>
          </a:p>
        </p:txBody>
      </p:sp>
      <p:sp>
        <p:nvSpPr>
          <p:cNvPr id="9" name="文本框 8">
            <a:extLst>
              <a:ext uri="{FF2B5EF4-FFF2-40B4-BE49-F238E27FC236}">
                <a16:creationId xmlns:a16="http://schemas.microsoft.com/office/drawing/2014/main" id="{1BEFED96-AADE-2DB4-6E63-3ACFEA9DB2B1}"/>
              </a:ext>
            </a:extLst>
          </p:cNvPr>
          <p:cNvSpPr txBox="1"/>
          <p:nvPr/>
        </p:nvSpPr>
        <p:spPr>
          <a:xfrm>
            <a:off x="8695836" y="443457"/>
            <a:ext cx="2868579" cy="369332"/>
          </a:xfrm>
          <a:prstGeom prst="rect">
            <a:avLst/>
          </a:prstGeom>
          <a:noFill/>
        </p:spPr>
        <p:txBody>
          <a:bodyPr wrap="square" rtlCol="0">
            <a:spAutoFit/>
          </a:bodyPr>
          <a:lstStyle/>
          <a:p>
            <a:pPr algn="l"/>
            <a:r>
              <a:rPr lang="en-US" altLang="zh-CN" dirty="0">
                <a:solidFill>
                  <a:schemeClr val="bg1"/>
                </a:solidFill>
              </a:rPr>
              <a:t>Raw data processing:</a:t>
            </a:r>
            <a:endParaRPr lang="zh-CN" altLang="en-US" dirty="0">
              <a:solidFill>
                <a:schemeClr val="bg1"/>
              </a:solidFill>
            </a:endParaRPr>
          </a:p>
        </p:txBody>
      </p:sp>
      <p:cxnSp>
        <p:nvCxnSpPr>
          <p:cNvPr id="16" name="直接连接符 15">
            <a:extLst>
              <a:ext uri="{FF2B5EF4-FFF2-40B4-BE49-F238E27FC236}">
                <a16:creationId xmlns:a16="http://schemas.microsoft.com/office/drawing/2014/main" id="{2576A0B6-B39E-8A2A-8D46-ACCC36DCCEDD}"/>
              </a:ext>
            </a:extLst>
          </p:cNvPr>
          <p:cNvCxnSpPr>
            <a:cxnSpLocks/>
          </p:cNvCxnSpPr>
          <p:nvPr/>
        </p:nvCxnSpPr>
        <p:spPr>
          <a:xfrm flipV="1">
            <a:off x="8059717" y="762274"/>
            <a:ext cx="691430" cy="240157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7" name="表格 16">
            <a:extLst>
              <a:ext uri="{FF2B5EF4-FFF2-40B4-BE49-F238E27FC236}">
                <a16:creationId xmlns:a16="http://schemas.microsoft.com/office/drawing/2014/main" id="{96A15E63-1C38-1852-C2B2-C4FD27DC5DA2}"/>
              </a:ext>
            </a:extLst>
          </p:cNvPr>
          <p:cNvGraphicFramePr>
            <a:graphicFrameLocks noGrp="1"/>
          </p:cNvGraphicFramePr>
          <p:nvPr>
            <p:extLst>
              <p:ext uri="{D42A27DB-BD31-4B8C-83A1-F6EECF244321}">
                <p14:modId xmlns:p14="http://schemas.microsoft.com/office/powerpoint/2010/main" val="2138294276"/>
              </p:ext>
            </p:extLst>
          </p:nvPr>
        </p:nvGraphicFramePr>
        <p:xfrm>
          <a:off x="9044821" y="936410"/>
          <a:ext cx="2531695" cy="1449618"/>
        </p:xfrm>
        <a:graphic>
          <a:graphicData uri="http://schemas.openxmlformats.org/drawingml/2006/table">
            <a:tbl>
              <a:tblPr firstRow="1" bandRow="1">
                <a:tableStyleId>{D7AC3CCA-C797-4891-BE02-D94E43425B78}</a:tableStyleId>
              </a:tblPr>
              <a:tblGrid>
                <a:gridCol w="695232">
                  <a:extLst>
                    <a:ext uri="{9D8B030D-6E8A-4147-A177-3AD203B41FA5}">
                      <a16:colId xmlns:a16="http://schemas.microsoft.com/office/drawing/2014/main" val="1675302929"/>
                    </a:ext>
                  </a:extLst>
                </a:gridCol>
                <a:gridCol w="474134">
                  <a:extLst>
                    <a:ext uri="{9D8B030D-6E8A-4147-A177-3AD203B41FA5}">
                      <a16:colId xmlns:a16="http://schemas.microsoft.com/office/drawing/2014/main" val="4001123437"/>
                    </a:ext>
                  </a:extLst>
                </a:gridCol>
                <a:gridCol w="474133">
                  <a:extLst>
                    <a:ext uri="{9D8B030D-6E8A-4147-A177-3AD203B41FA5}">
                      <a16:colId xmlns:a16="http://schemas.microsoft.com/office/drawing/2014/main" val="2975152956"/>
                    </a:ext>
                  </a:extLst>
                </a:gridCol>
                <a:gridCol w="888196">
                  <a:extLst>
                    <a:ext uri="{9D8B030D-6E8A-4147-A177-3AD203B41FA5}">
                      <a16:colId xmlns:a16="http://schemas.microsoft.com/office/drawing/2014/main" val="887172178"/>
                    </a:ext>
                  </a:extLst>
                </a:gridCol>
              </a:tblGrid>
              <a:tr h="319115">
                <a:tc>
                  <a:txBody>
                    <a:bodyPr/>
                    <a:lstStyle/>
                    <a:p>
                      <a:endParaRPr lang="zh-CN" altLang="en-US" dirty="0"/>
                    </a:p>
                  </a:txBody>
                  <a:tcPr>
                    <a:noFill/>
                  </a:tcPr>
                </a:tc>
                <a:tc>
                  <a:txBody>
                    <a:bodyPr/>
                    <a:lstStyle/>
                    <a:p>
                      <a:r>
                        <a:rPr lang="en-US" altLang="zh-CN" sz="1400" dirty="0"/>
                        <a:t>X </a:t>
                      </a:r>
                      <a:endParaRPr lang="zh-CN" altLang="en-US" sz="1400" dirty="0"/>
                    </a:p>
                  </a:txBody>
                  <a:tcPr>
                    <a:solidFill>
                      <a:schemeClr val="accent5">
                        <a:lumMod val="40000"/>
                        <a:lumOff val="60000"/>
                      </a:schemeClr>
                    </a:solidFill>
                  </a:tcPr>
                </a:tc>
                <a:tc>
                  <a:txBody>
                    <a:bodyPr/>
                    <a:lstStyle/>
                    <a:p>
                      <a:r>
                        <a:rPr lang="en-US" altLang="zh-CN" sz="1400" dirty="0"/>
                        <a:t>Y </a:t>
                      </a:r>
                      <a:endParaRPr lang="zh-CN" altLang="en-US" sz="1400" dirty="0"/>
                    </a:p>
                  </a:txBody>
                  <a:tcPr>
                    <a:solidFill>
                      <a:schemeClr val="accent5">
                        <a:lumMod val="40000"/>
                        <a:lumOff val="60000"/>
                      </a:schemeClr>
                    </a:solidFill>
                  </a:tcPr>
                </a:tc>
                <a:tc>
                  <a:txBody>
                    <a:bodyPr/>
                    <a:lstStyle/>
                    <a:p>
                      <a:r>
                        <a:rPr lang="en-US" altLang="zh-CN" sz="1200" dirty="0"/>
                        <a:t>Gene999 </a:t>
                      </a:r>
                      <a:endParaRPr lang="zh-CN" altLang="en-US" sz="1200" dirty="0"/>
                    </a:p>
                  </a:txBody>
                  <a:tcPr>
                    <a:solidFill>
                      <a:schemeClr val="accent4">
                        <a:lumMod val="40000"/>
                        <a:lumOff val="60000"/>
                      </a:schemeClr>
                    </a:solidFill>
                  </a:tcPr>
                </a:tc>
                <a:extLst>
                  <a:ext uri="{0D108BD9-81ED-4DB2-BD59-A6C34878D82A}">
                    <a16:rowId xmlns:a16="http://schemas.microsoft.com/office/drawing/2014/main" val="2358218607"/>
                  </a:ext>
                </a:extLst>
              </a:tr>
              <a:tr h="388312">
                <a:tc>
                  <a:txBody>
                    <a:bodyPr/>
                    <a:lstStyle/>
                    <a:p>
                      <a:r>
                        <a:rPr lang="en-US" altLang="zh-CN" sz="1200" dirty="0"/>
                        <a:t>spot1</a:t>
                      </a:r>
                      <a:endParaRPr lang="zh-CN" altLang="en-US" sz="1200" dirty="0"/>
                    </a:p>
                  </a:txBody>
                  <a:tcPr>
                    <a:solidFill>
                      <a:schemeClr val="accent1">
                        <a:lumMod val="40000"/>
                        <a:lumOff val="60000"/>
                      </a:schemeClr>
                    </a:solidFill>
                  </a:tcPr>
                </a:tc>
                <a:tc>
                  <a:txBody>
                    <a:bodyPr/>
                    <a:lstStyle/>
                    <a:p>
                      <a:r>
                        <a:rPr lang="en-US" altLang="zh-CN" sz="1200" dirty="0"/>
                        <a:t>201</a:t>
                      </a:r>
                      <a:endParaRPr lang="zh-CN" altLang="en-US" sz="1200" dirty="0"/>
                    </a:p>
                  </a:txBody>
                  <a:tcPr>
                    <a:noFill/>
                  </a:tcPr>
                </a:tc>
                <a:tc>
                  <a:txBody>
                    <a:bodyPr/>
                    <a:lstStyle/>
                    <a:p>
                      <a:r>
                        <a:rPr lang="en-US" altLang="zh-CN" sz="1200" dirty="0"/>
                        <a:t>405</a:t>
                      </a:r>
                      <a:endParaRPr lang="zh-CN" altLang="en-US" sz="1200" dirty="0"/>
                    </a:p>
                  </a:txBody>
                  <a:tcPr>
                    <a:noFill/>
                  </a:tcPr>
                </a:tc>
                <a:tc>
                  <a:txBody>
                    <a:bodyPr/>
                    <a:lstStyle/>
                    <a:p>
                      <a:r>
                        <a:rPr lang="en-US" altLang="zh-CN" sz="1200" dirty="0"/>
                        <a:t>3</a:t>
                      </a:r>
                      <a:endParaRPr lang="zh-CN" altLang="en-US" sz="1200" dirty="0"/>
                    </a:p>
                  </a:txBody>
                  <a:tcPr>
                    <a:noFill/>
                  </a:tcPr>
                </a:tc>
                <a:extLst>
                  <a:ext uri="{0D108BD9-81ED-4DB2-BD59-A6C34878D82A}">
                    <a16:rowId xmlns:a16="http://schemas.microsoft.com/office/drawing/2014/main" val="4192844520"/>
                  </a:ext>
                </a:extLst>
              </a:tr>
              <a:tr h="223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spot2</a:t>
                      </a:r>
                      <a:endParaRPr lang="zh-CN" altLang="en-US" sz="1200" dirty="0"/>
                    </a:p>
                  </a:txBody>
                  <a:tcPr>
                    <a:solidFill>
                      <a:schemeClr val="accent1">
                        <a:lumMod val="40000"/>
                        <a:lumOff val="60000"/>
                      </a:schemeClr>
                    </a:solidFill>
                  </a:tcPr>
                </a:tc>
                <a:tc>
                  <a:txBody>
                    <a:bodyPr/>
                    <a:lstStyle/>
                    <a:p>
                      <a:r>
                        <a:rPr lang="en-US" altLang="zh-CN" sz="1200" dirty="0"/>
                        <a:t>736</a:t>
                      </a:r>
                      <a:endParaRPr lang="zh-CN" altLang="en-US" sz="1200" dirty="0"/>
                    </a:p>
                  </a:txBody>
                  <a:tcPr>
                    <a:noFill/>
                  </a:tcPr>
                </a:tc>
                <a:tc>
                  <a:txBody>
                    <a:bodyPr/>
                    <a:lstStyle/>
                    <a:p>
                      <a:r>
                        <a:rPr lang="en-US" altLang="zh-CN" sz="1200" dirty="0"/>
                        <a:t>123</a:t>
                      </a:r>
                      <a:endParaRPr lang="zh-CN" altLang="en-US" sz="1200" dirty="0"/>
                    </a:p>
                  </a:txBody>
                  <a:tcPr>
                    <a:noFill/>
                  </a:tcPr>
                </a:tc>
                <a:tc>
                  <a:txBody>
                    <a:bodyPr/>
                    <a:lstStyle/>
                    <a:p>
                      <a:r>
                        <a:rPr lang="en-US" altLang="zh-CN" sz="1200" dirty="0"/>
                        <a:t>0</a:t>
                      </a:r>
                      <a:endParaRPr lang="zh-CN" altLang="en-US" sz="1200" dirty="0"/>
                    </a:p>
                  </a:txBody>
                  <a:tcPr>
                    <a:noFill/>
                  </a:tcPr>
                </a:tc>
                <a:extLst>
                  <a:ext uri="{0D108BD9-81ED-4DB2-BD59-A6C34878D82A}">
                    <a16:rowId xmlns:a16="http://schemas.microsoft.com/office/drawing/2014/main" val="2242079694"/>
                  </a:ext>
                </a:extLst>
              </a:tr>
              <a:tr h="421226">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03805302"/>
                  </a:ext>
                </a:extLst>
              </a:tr>
            </a:tbl>
          </a:graphicData>
        </a:graphic>
      </p:graphicFrame>
      <p:graphicFrame>
        <p:nvGraphicFramePr>
          <p:cNvPr id="18" name="表格 17">
            <a:extLst>
              <a:ext uri="{FF2B5EF4-FFF2-40B4-BE49-F238E27FC236}">
                <a16:creationId xmlns:a16="http://schemas.microsoft.com/office/drawing/2014/main" id="{FCFFFCA5-90AC-4228-F4B2-45F93A1EFC2D}"/>
              </a:ext>
            </a:extLst>
          </p:cNvPr>
          <p:cNvGraphicFramePr>
            <a:graphicFrameLocks noGrp="1"/>
          </p:cNvGraphicFramePr>
          <p:nvPr>
            <p:extLst>
              <p:ext uri="{D42A27DB-BD31-4B8C-83A1-F6EECF244321}">
                <p14:modId xmlns:p14="http://schemas.microsoft.com/office/powerpoint/2010/main" val="3442958049"/>
              </p:ext>
            </p:extLst>
          </p:nvPr>
        </p:nvGraphicFramePr>
        <p:xfrm>
          <a:off x="9044821" y="5196237"/>
          <a:ext cx="2531695" cy="1449618"/>
        </p:xfrm>
        <a:graphic>
          <a:graphicData uri="http://schemas.openxmlformats.org/drawingml/2006/table">
            <a:tbl>
              <a:tblPr firstRow="1" bandRow="1">
                <a:tableStyleId>{D7AC3CCA-C797-4891-BE02-D94E43425B78}</a:tableStyleId>
              </a:tblPr>
              <a:tblGrid>
                <a:gridCol w="661366">
                  <a:extLst>
                    <a:ext uri="{9D8B030D-6E8A-4147-A177-3AD203B41FA5}">
                      <a16:colId xmlns:a16="http://schemas.microsoft.com/office/drawing/2014/main" val="289990728"/>
                    </a:ext>
                  </a:extLst>
                </a:gridCol>
                <a:gridCol w="508000">
                  <a:extLst>
                    <a:ext uri="{9D8B030D-6E8A-4147-A177-3AD203B41FA5}">
                      <a16:colId xmlns:a16="http://schemas.microsoft.com/office/drawing/2014/main" val="813713909"/>
                    </a:ext>
                  </a:extLst>
                </a:gridCol>
                <a:gridCol w="501226">
                  <a:extLst>
                    <a:ext uri="{9D8B030D-6E8A-4147-A177-3AD203B41FA5}">
                      <a16:colId xmlns:a16="http://schemas.microsoft.com/office/drawing/2014/main" val="1429031372"/>
                    </a:ext>
                  </a:extLst>
                </a:gridCol>
                <a:gridCol w="861103">
                  <a:extLst>
                    <a:ext uri="{9D8B030D-6E8A-4147-A177-3AD203B41FA5}">
                      <a16:colId xmlns:a16="http://schemas.microsoft.com/office/drawing/2014/main" val="3841312727"/>
                    </a:ext>
                  </a:extLst>
                </a:gridCol>
              </a:tblGrid>
              <a:tr h="319115">
                <a:tc>
                  <a:txBody>
                    <a:bodyPr/>
                    <a:lstStyle/>
                    <a:p>
                      <a:endParaRPr lang="zh-CN" altLang="en-US" dirty="0"/>
                    </a:p>
                  </a:txBody>
                  <a:tcPr>
                    <a:noFill/>
                  </a:tcPr>
                </a:tc>
                <a:tc>
                  <a:txBody>
                    <a:bodyPr/>
                    <a:lstStyle/>
                    <a:p>
                      <a:r>
                        <a:rPr lang="en-US" altLang="zh-CN" sz="1400" dirty="0"/>
                        <a:t>X </a:t>
                      </a:r>
                      <a:endParaRPr lang="zh-CN" altLang="en-US" sz="1400" dirty="0"/>
                    </a:p>
                  </a:txBody>
                  <a:tcPr>
                    <a:solidFill>
                      <a:schemeClr val="accent5">
                        <a:lumMod val="40000"/>
                        <a:lumOff val="60000"/>
                      </a:schemeClr>
                    </a:solidFill>
                  </a:tcPr>
                </a:tc>
                <a:tc>
                  <a:txBody>
                    <a:bodyPr/>
                    <a:lstStyle/>
                    <a:p>
                      <a:r>
                        <a:rPr lang="en-US" altLang="zh-CN" sz="1400" dirty="0"/>
                        <a:t>Y </a:t>
                      </a:r>
                      <a:endParaRPr lang="zh-CN" altLang="en-US" sz="1400" dirty="0"/>
                    </a:p>
                  </a:txBody>
                  <a:tcPr>
                    <a:solidFill>
                      <a:schemeClr val="accent5">
                        <a:lumMod val="40000"/>
                        <a:lumOff val="60000"/>
                      </a:schemeClr>
                    </a:solidFill>
                  </a:tcPr>
                </a:tc>
                <a:tc>
                  <a:txBody>
                    <a:bodyPr/>
                    <a:lstStyle/>
                    <a:p>
                      <a:r>
                        <a:rPr lang="en-US" altLang="zh-CN" sz="1200" dirty="0"/>
                        <a:t>Gene999 </a:t>
                      </a:r>
                      <a:endParaRPr lang="zh-CN" altLang="en-US" sz="1200" dirty="0"/>
                    </a:p>
                  </a:txBody>
                  <a:tcPr>
                    <a:solidFill>
                      <a:schemeClr val="accent4">
                        <a:lumMod val="40000"/>
                        <a:lumOff val="60000"/>
                      </a:schemeClr>
                    </a:solidFill>
                  </a:tcPr>
                </a:tc>
                <a:extLst>
                  <a:ext uri="{0D108BD9-81ED-4DB2-BD59-A6C34878D82A}">
                    <a16:rowId xmlns:a16="http://schemas.microsoft.com/office/drawing/2014/main" val="1564096853"/>
                  </a:ext>
                </a:extLst>
              </a:tr>
              <a:tr h="388312">
                <a:tc>
                  <a:txBody>
                    <a:bodyPr/>
                    <a:lstStyle/>
                    <a:p>
                      <a:r>
                        <a:rPr lang="en-US" altLang="zh-CN" sz="1200" dirty="0"/>
                        <a:t>spot1</a:t>
                      </a:r>
                      <a:endParaRPr lang="zh-CN" altLang="en-US" sz="1200" dirty="0"/>
                    </a:p>
                  </a:txBody>
                  <a:tcPr>
                    <a:solidFill>
                      <a:schemeClr val="accent1">
                        <a:lumMod val="40000"/>
                        <a:lumOff val="60000"/>
                      </a:schemeClr>
                    </a:solidFill>
                  </a:tcPr>
                </a:tc>
                <a:tc>
                  <a:txBody>
                    <a:bodyPr/>
                    <a:lstStyle/>
                    <a:p>
                      <a:r>
                        <a:rPr lang="en-US" altLang="zh-CN" sz="1200" dirty="0"/>
                        <a:t>201</a:t>
                      </a:r>
                      <a:endParaRPr lang="zh-CN" altLang="en-US" sz="1200" dirty="0"/>
                    </a:p>
                  </a:txBody>
                  <a:tcPr>
                    <a:noFill/>
                  </a:tcPr>
                </a:tc>
                <a:tc>
                  <a:txBody>
                    <a:bodyPr/>
                    <a:lstStyle/>
                    <a:p>
                      <a:r>
                        <a:rPr lang="en-US" altLang="zh-CN" sz="1200" dirty="0"/>
                        <a:t>405</a:t>
                      </a:r>
                      <a:endParaRPr lang="zh-CN" altLang="en-US" sz="1200" dirty="0"/>
                    </a:p>
                  </a:txBody>
                  <a:tcPr>
                    <a:noFill/>
                  </a:tcPr>
                </a:tc>
                <a:tc>
                  <a:txBody>
                    <a:bodyPr/>
                    <a:lstStyle/>
                    <a:p>
                      <a:r>
                        <a:rPr lang="en-US" altLang="zh-CN" sz="1200" dirty="0"/>
                        <a:t>2.84</a:t>
                      </a:r>
                      <a:endParaRPr lang="zh-CN" altLang="en-US" sz="1200" dirty="0"/>
                    </a:p>
                  </a:txBody>
                  <a:tcPr>
                    <a:noFill/>
                  </a:tcPr>
                </a:tc>
                <a:extLst>
                  <a:ext uri="{0D108BD9-81ED-4DB2-BD59-A6C34878D82A}">
                    <a16:rowId xmlns:a16="http://schemas.microsoft.com/office/drawing/2014/main" val="3577675012"/>
                  </a:ext>
                </a:extLst>
              </a:tr>
              <a:tr h="223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spot2</a:t>
                      </a:r>
                      <a:endParaRPr lang="zh-CN" altLang="en-US" sz="1200" dirty="0"/>
                    </a:p>
                  </a:txBody>
                  <a:tcPr>
                    <a:solidFill>
                      <a:schemeClr val="accent1">
                        <a:lumMod val="40000"/>
                        <a:lumOff val="60000"/>
                      </a:schemeClr>
                    </a:solidFill>
                  </a:tcPr>
                </a:tc>
                <a:tc>
                  <a:txBody>
                    <a:bodyPr/>
                    <a:lstStyle/>
                    <a:p>
                      <a:r>
                        <a:rPr lang="en-US" altLang="zh-CN" sz="1200" dirty="0"/>
                        <a:t>736</a:t>
                      </a:r>
                      <a:endParaRPr lang="zh-CN" altLang="en-US" sz="1200" dirty="0"/>
                    </a:p>
                  </a:txBody>
                  <a:tcPr>
                    <a:noFill/>
                  </a:tcPr>
                </a:tc>
                <a:tc>
                  <a:txBody>
                    <a:bodyPr/>
                    <a:lstStyle/>
                    <a:p>
                      <a:r>
                        <a:rPr lang="en-US" altLang="zh-CN" sz="1200" dirty="0"/>
                        <a:t>123</a:t>
                      </a:r>
                      <a:endParaRPr lang="zh-CN" altLang="en-US" sz="1200" dirty="0"/>
                    </a:p>
                  </a:txBody>
                  <a:tcPr>
                    <a:noFill/>
                  </a:tcPr>
                </a:tc>
                <a:tc>
                  <a:txBody>
                    <a:bodyPr/>
                    <a:lstStyle/>
                    <a:p>
                      <a:r>
                        <a:rPr lang="en-US" altLang="zh-CN" sz="1200" dirty="0"/>
                        <a:t>0.03</a:t>
                      </a:r>
                      <a:endParaRPr lang="zh-CN" altLang="en-US" sz="1200" dirty="0"/>
                    </a:p>
                  </a:txBody>
                  <a:tcPr>
                    <a:noFill/>
                  </a:tcPr>
                </a:tc>
                <a:extLst>
                  <a:ext uri="{0D108BD9-81ED-4DB2-BD59-A6C34878D82A}">
                    <a16:rowId xmlns:a16="http://schemas.microsoft.com/office/drawing/2014/main" val="75464973"/>
                  </a:ext>
                </a:extLst>
              </a:tr>
              <a:tr h="421226">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25926694"/>
                  </a:ext>
                </a:extLst>
              </a:tr>
            </a:tbl>
          </a:graphicData>
        </a:graphic>
      </p:graphicFrame>
      <p:sp>
        <p:nvSpPr>
          <p:cNvPr id="19" name="文本框 18">
            <a:extLst>
              <a:ext uri="{FF2B5EF4-FFF2-40B4-BE49-F238E27FC236}">
                <a16:creationId xmlns:a16="http://schemas.microsoft.com/office/drawing/2014/main" id="{35BD47AD-AF52-8750-EF60-04CE9E88DBC4}"/>
              </a:ext>
            </a:extLst>
          </p:cNvPr>
          <p:cNvSpPr txBox="1"/>
          <p:nvPr/>
        </p:nvSpPr>
        <p:spPr>
          <a:xfrm>
            <a:off x="8695835" y="2663425"/>
            <a:ext cx="2293739" cy="369332"/>
          </a:xfrm>
          <a:prstGeom prst="rect">
            <a:avLst/>
          </a:prstGeom>
          <a:noFill/>
        </p:spPr>
        <p:txBody>
          <a:bodyPr wrap="square" rtlCol="0">
            <a:spAutoFit/>
          </a:bodyPr>
          <a:lstStyle/>
          <a:p>
            <a:pPr algn="l"/>
            <a:r>
              <a:rPr lang="en-US" altLang="zh-CN" dirty="0">
                <a:solidFill>
                  <a:schemeClr val="bg1"/>
                </a:solidFill>
              </a:rPr>
              <a:t>Fit a kriging model:</a:t>
            </a:r>
            <a:endParaRPr lang="zh-CN" altLang="en-US" dirty="0">
              <a:solidFill>
                <a:schemeClr val="bg1"/>
              </a:solidFill>
            </a:endParaRPr>
          </a:p>
        </p:txBody>
      </p:sp>
      <p:pic>
        <p:nvPicPr>
          <p:cNvPr id="21" name="图片 20">
            <a:extLst>
              <a:ext uri="{FF2B5EF4-FFF2-40B4-BE49-F238E27FC236}">
                <a16:creationId xmlns:a16="http://schemas.microsoft.com/office/drawing/2014/main" id="{8A41A355-8998-C960-256D-F872991738FB}"/>
              </a:ext>
            </a:extLst>
          </p:cNvPr>
          <p:cNvPicPr>
            <a:picLocks noChangeAspect="1"/>
          </p:cNvPicPr>
          <p:nvPr/>
        </p:nvPicPr>
        <p:blipFill>
          <a:blip r:embed="rId3"/>
          <a:stretch>
            <a:fillRect/>
          </a:stretch>
        </p:blipFill>
        <p:spPr>
          <a:xfrm>
            <a:off x="9044821" y="3053200"/>
            <a:ext cx="2341155" cy="1612796"/>
          </a:xfrm>
          <a:prstGeom prst="rect">
            <a:avLst/>
          </a:prstGeom>
        </p:spPr>
      </p:pic>
      <p:sp>
        <p:nvSpPr>
          <p:cNvPr id="22" name="文本框 21">
            <a:extLst>
              <a:ext uri="{FF2B5EF4-FFF2-40B4-BE49-F238E27FC236}">
                <a16:creationId xmlns:a16="http://schemas.microsoft.com/office/drawing/2014/main" id="{CC425307-A29D-8E3E-4B14-61B338D014FB}"/>
              </a:ext>
            </a:extLst>
          </p:cNvPr>
          <p:cNvSpPr txBox="1"/>
          <p:nvPr/>
        </p:nvSpPr>
        <p:spPr>
          <a:xfrm>
            <a:off x="8695835" y="4719413"/>
            <a:ext cx="2961072" cy="369332"/>
          </a:xfrm>
          <a:prstGeom prst="rect">
            <a:avLst/>
          </a:prstGeom>
          <a:noFill/>
        </p:spPr>
        <p:txBody>
          <a:bodyPr wrap="square" rtlCol="0">
            <a:spAutoFit/>
          </a:bodyPr>
          <a:lstStyle/>
          <a:p>
            <a:pPr algn="l"/>
            <a:r>
              <a:rPr lang="en-US" altLang="zh-CN" dirty="0">
                <a:solidFill>
                  <a:schemeClr val="bg1"/>
                </a:solidFill>
              </a:rPr>
              <a:t>Predict by kriging/</a:t>
            </a:r>
            <a:r>
              <a:rPr lang="en-US" altLang="zh-CN" dirty="0" err="1">
                <a:solidFill>
                  <a:schemeClr val="bg1"/>
                </a:solidFill>
              </a:rPr>
              <a:t>idw</a:t>
            </a:r>
            <a:r>
              <a:rPr lang="en-US" altLang="zh-CN" dirty="0">
                <a:solidFill>
                  <a:schemeClr val="bg1"/>
                </a:solidFill>
              </a:rPr>
              <a:t>:</a:t>
            </a:r>
            <a:endParaRPr lang="zh-CN" altLang="en-US" dirty="0">
              <a:solidFill>
                <a:schemeClr val="bg1"/>
              </a:solidFill>
            </a:endParaRPr>
          </a:p>
        </p:txBody>
      </p:sp>
      <p:cxnSp>
        <p:nvCxnSpPr>
          <p:cNvPr id="23" name="直接连接符 22">
            <a:extLst>
              <a:ext uri="{FF2B5EF4-FFF2-40B4-BE49-F238E27FC236}">
                <a16:creationId xmlns:a16="http://schemas.microsoft.com/office/drawing/2014/main" id="{ED10A7B3-BA2F-40E9-35E5-B6C8296C3261}"/>
              </a:ext>
            </a:extLst>
          </p:cNvPr>
          <p:cNvCxnSpPr>
            <a:cxnSpLocks/>
          </p:cNvCxnSpPr>
          <p:nvPr/>
        </p:nvCxnSpPr>
        <p:spPr>
          <a:xfrm>
            <a:off x="8087360" y="3642357"/>
            <a:ext cx="663787" cy="2278689"/>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1691371-77E4-06B8-CE9C-678CD6CEB679}"/>
              </a:ext>
            </a:extLst>
          </p:cNvPr>
          <p:cNvSpPr txBox="1"/>
          <p:nvPr/>
        </p:nvSpPr>
        <p:spPr>
          <a:xfrm>
            <a:off x="257387" y="1198880"/>
            <a:ext cx="3108960" cy="369332"/>
          </a:xfrm>
          <a:prstGeom prst="rect">
            <a:avLst/>
          </a:prstGeom>
          <a:noFill/>
        </p:spPr>
        <p:txBody>
          <a:bodyPr wrap="square" rtlCol="0">
            <a:spAutoFit/>
          </a:bodyPr>
          <a:lstStyle/>
          <a:p>
            <a:pPr algn="l"/>
            <a:r>
              <a:rPr lang="en-US" altLang="zh-CN" dirty="0" err="1">
                <a:solidFill>
                  <a:schemeClr val="bg1"/>
                </a:solidFill>
              </a:rPr>
              <a:t>Downsampled</a:t>
            </a:r>
            <a:r>
              <a:rPr lang="en-US" altLang="zh-CN" dirty="0">
                <a:solidFill>
                  <a:schemeClr val="bg1"/>
                </a:solidFill>
              </a:rPr>
              <a:t> matrix:</a:t>
            </a:r>
            <a:endParaRPr lang="zh-CN" altLang="en-US" dirty="0">
              <a:solidFill>
                <a:schemeClr val="bg1"/>
              </a:solidFill>
            </a:endParaRPr>
          </a:p>
        </p:txBody>
      </p:sp>
      <p:cxnSp>
        <p:nvCxnSpPr>
          <p:cNvPr id="30" name="直接箭头连接符 29">
            <a:extLst>
              <a:ext uri="{FF2B5EF4-FFF2-40B4-BE49-F238E27FC236}">
                <a16:creationId xmlns:a16="http://schemas.microsoft.com/office/drawing/2014/main" id="{F644760A-FEE3-EED0-4A90-2080771A71F4}"/>
              </a:ext>
            </a:extLst>
          </p:cNvPr>
          <p:cNvCxnSpPr>
            <a:cxnSpLocks/>
          </p:cNvCxnSpPr>
          <p:nvPr/>
        </p:nvCxnSpPr>
        <p:spPr>
          <a:xfrm flipH="1">
            <a:off x="7579360" y="6089227"/>
            <a:ext cx="12463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138E7DF8-3125-FF07-9ECF-DDEB3F4F8CF0}"/>
              </a:ext>
            </a:extLst>
          </p:cNvPr>
          <p:cNvSpPr txBox="1"/>
          <p:nvPr/>
        </p:nvSpPr>
        <p:spPr>
          <a:xfrm>
            <a:off x="7901898" y="5832377"/>
            <a:ext cx="572593" cy="307777"/>
          </a:xfrm>
          <a:prstGeom prst="rect">
            <a:avLst/>
          </a:prstGeom>
          <a:noFill/>
        </p:spPr>
        <p:txBody>
          <a:bodyPr wrap="none" rtlCol="0">
            <a:spAutoFit/>
          </a:bodyPr>
          <a:lstStyle/>
          <a:p>
            <a:pPr algn="l"/>
            <a:r>
              <a:rPr lang="en-US" altLang="zh-CN" sz="1400" dirty="0">
                <a:solidFill>
                  <a:schemeClr val="bg1"/>
                </a:solidFill>
              </a:rPr>
              <a:t>x200</a:t>
            </a:r>
            <a:endParaRPr lang="zh-CN" altLang="en-US" sz="1400" dirty="0">
              <a:solidFill>
                <a:schemeClr val="bg1"/>
              </a:solidFill>
            </a:endParaRPr>
          </a:p>
        </p:txBody>
      </p:sp>
    </p:spTree>
    <p:extLst>
      <p:ext uri="{BB962C8B-B14F-4D97-AF65-F5344CB8AC3E}">
        <p14:creationId xmlns:p14="http://schemas.microsoft.com/office/powerpoint/2010/main" val="105154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0BF65-C84B-45C3-72CA-AFDA68851174}"/>
              </a:ext>
            </a:extLst>
          </p:cNvPr>
          <p:cNvSpPr>
            <a:spLocks noGrp="1"/>
          </p:cNvSpPr>
          <p:nvPr>
            <p:ph type="title"/>
          </p:nvPr>
        </p:nvSpPr>
        <p:spPr>
          <a:xfrm>
            <a:off x="593725" y="392806"/>
            <a:ext cx="3919684" cy="752769"/>
          </a:xfrm>
        </p:spPr>
        <p:txBody>
          <a:bodyPr rtlCol="0">
            <a:normAutofit/>
          </a:bodyPr>
          <a:lstStyle>
            <a:defPPr>
              <a:defRPr lang="zh-CN"/>
            </a:defPPr>
          </a:lstStyle>
          <a:p>
            <a:pPr rtl="0"/>
            <a:r>
              <a:rPr lang="en-US" altLang="zh-CN" dirty="0"/>
              <a:t>Content</a:t>
            </a:r>
            <a:endParaRPr lang="zh-CN" dirty="0"/>
          </a:p>
        </p:txBody>
      </p:sp>
      <p:sp>
        <p:nvSpPr>
          <p:cNvPr id="3" name="文本占位符 2">
            <a:extLst>
              <a:ext uri="{FF2B5EF4-FFF2-40B4-BE49-F238E27FC236}">
                <a16:creationId xmlns:a16="http://schemas.microsoft.com/office/drawing/2014/main" id="{3B8EBC2C-6DD7-5003-38EB-40753046FE8C}"/>
              </a:ext>
            </a:extLst>
          </p:cNvPr>
          <p:cNvSpPr>
            <a:spLocks noGrp="1"/>
          </p:cNvSpPr>
          <p:nvPr>
            <p:ph sz="quarter" idx="13"/>
          </p:nvPr>
        </p:nvSpPr>
        <p:spPr>
          <a:xfrm>
            <a:off x="593725" y="1733885"/>
            <a:ext cx="8949520" cy="3709987"/>
          </a:xfrm>
        </p:spPr>
        <p:txBody>
          <a:bodyPr tIns="457200" rtlCol="0">
            <a:normAutofit fontScale="92500" lnSpcReduction="20000"/>
          </a:bodyPr>
          <a:lstStyle>
            <a:defPPr>
              <a:defRPr lang="zh-CN"/>
            </a:defPPr>
          </a:lstStyle>
          <a:p>
            <a:pPr rtl="0"/>
            <a:r>
              <a:rPr lang="en-US" altLang="zh-CN" dirty="0"/>
              <a:t>Background</a:t>
            </a:r>
          </a:p>
          <a:p>
            <a:r>
              <a:rPr lang="en-US" altLang="zh-CN" dirty="0"/>
              <a:t>Spatial autocorrelation</a:t>
            </a:r>
            <a:endParaRPr lang="zh-CN" dirty="0"/>
          </a:p>
          <a:p>
            <a:pPr rtl="0"/>
            <a:r>
              <a:rPr lang="en-US" altLang="zh-CN" dirty="0"/>
              <a:t>Moran’s I Evaluation</a:t>
            </a:r>
          </a:p>
          <a:p>
            <a:pPr rtl="0"/>
            <a:r>
              <a:rPr lang="en-US" altLang="zh-CN" dirty="0"/>
              <a:t>Gene prediction algorithm</a:t>
            </a:r>
          </a:p>
          <a:p>
            <a:pPr rtl="0"/>
            <a:r>
              <a:rPr lang="en-US" altLang="zh-CN" dirty="0"/>
              <a:t>Integration Method in Spatial transcriptomics</a:t>
            </a:r>
          </a:p>
          <a:p>
            <a:r>
              <a:rPr lang="en-US" altLang="zh-CN" dirty="0"/>
              <a:t>Kriging interpolation &amp; Result</a:t>
            </a:r>
          </a:p>
          <a:p>
            <a:pPr rtl="0"/>
            <a:r>
              <a:rPr lang="en-US" altLang="zh-CN" dirty="0"/>
              <a:t>Future arrangement</a:t>
            </a:r>
            <a:endParaRPr lang="zh-CN" dirty="0"/>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816D0-A462-AA4B-8CB0-5697E730580A}"/>
              </a:ext>
            </a:extLst>
          </p:cNvPr>
          <p:cNvSpPr>
            <a:spLocks noGrp="1"/>
          </p:cNvSpPr>
          <p:nvPr>
            <p:ph type="title"/>
          </p:nvPr>
        </p:nvSpPr>
        <p:spPr/>
        <p:txBody>
          <a:bodyPr/>
          <a:lstStyle/>
          <a:p>
            <a:r>
              <a:rPr lang="en-US" altLang="zh-CN" dirty="0" err="1"/>
              <a:t>Downsample</a:t>
            </a:r>
            <a:r>
              <a:rPr lang="en-US" altLang="zh-CN" dirty="0"/>
              <a:t> result</a:t>
            </a:r>
            <a:endParaRPr lang="zh-CN" altLang="en-US" dirty="0"/>
          </a:p>
        </p:txBody>
      </p:sp>
      <p:pic>
        <p:nvPicPr>
          <p:cNvPr id="12" name="图片 11">
            <a:extLst>
              <a:ext uri="{FF2B5EF4-FFF2-40B4-BE49-F238E27FC236}">
                <a16:creationId xmlns:a16="http://schemas.microsoft.com/office/drawing/2014/main" id="{4FFC2849-C1DA-AFD5-ABD9-AA1381E24073}"/>
              </a:ext>
            </a:extLst>
          </p:cNvPr>
          <p:cNvPicPr>
            <a:picLocks noChangeAspect="1"/>
          </p:cNvPicPr>
          <p:nvPr/>
        </p:nvPicPr>
        <p:blipFill>
          <a:blip r:embed="rId3"/>
          <a:stretch>
            <a:fillRect/>
          </a:stretch>
        </p:blipFill>
        <p:spPr>
          <a:xfrm>
            <a:off x="103032" y="4748051"/>
            <a:ext cx="10668000" cy="2109949"/>
          </a:xfrm>
          <a:prstGeom prst="rect">
            <a:avLst/>
          </a:prstGeom>
        </p:spPr>
      </p:pic>
      <p:grpSp>
        <p:nvGrpSpPr>
          <p:cNvPr id="15" name="组合 14">
            <a:extLst>
              <a:ext uri="{FF2B5EF4-FFF2-40B4-BE49-F238E27FC236}">
                <a16:creationId xmlns:a16="http://schemas.microsoft.com/office/drawing/2014/main" id="{22D85827-798A-CD87-ED1D-3D79634E9994}"/>
              </a:ext>
            </a:extLst>
          </p:cNvPr>
          <p:cNvGrpSpPr/>
          <p:nvPr/>
        </p:nvGrpSpPr>
        <p:grpSpPr>
          <a:xfrm>
            <a:off x="367047" y="1539027"/>
            <a:ext cx="7995483" cy="2883551"/>
            <a:chOff x="223983" y="1348735"/>
            <a:chExt cx="8003319" cy="2938613"/>
          </a:xfrm>
        </p:grpSpPr>
        <p:grpSp>
          <p:nvGrpSpPr>
            <p:cNvPr id="10" name="组合 9">
              <a:extLst>
                <a:ext uri="{FF2B5EF4-FFF2-40B4-BE49-F238E27FC236}">
                  <a16:creationId xmlns:a16="http://schemas.microsoft.com/office/drawing/2014/main" id="{5898FA3C-9C9B-EECD-8B40-09130B4A2137}"/>
                </a:ext>
              </a:extLst>
            </p:cNvPr>
            <p:cNvGrpSpPr/>
            <p:nvPr/>
          </p:nvGrpSpPr>
          <p:grpSpPr>
            <a:xfrm>
              <a:off x="594360" y="1532586"/>
              <a:ext cx="7632942" cy="2479183"/>
              <a:chOff x="731886" y="2002665"/>
              <a:chExt cx="8388538" cy="2725624"/>
            </a:xfrm>
          </p:grpSpPr>
          <p:pic>
            <p:nvPicPr>
              <p:cNvPr id="5" name="图片 4">
                <a:extLst>
                  <a:ext uri="{FF2B5EF4-FFF2-40B4-BE49-F238E27FC236}">
                    <a16:creationId xmlns:a16="http://schemas.microsoft.com/office/drawing/2014/main" id="{4AD5256B-07B3-9664-8322-CDA00DD73BFD}"/>
                  </a:ext>
                </a:extLst>
              </p:cNvPr>
              <p:cNvPicPr>
                <a:picLocks noChangeAspect="1"/>
              </p:cNvPicPr>
              <p:nvPr/>
            </p:nvPicPr>
            <p:blipFill>
              <a:blip r:embed="rId4"/>
              <a:stretch>
                <a:fillRect/>
              </a:stretch>
            </p:blipFill>
            <p:spPr>
              <a:xfrm>
                <a:off x="731886" y="2002665"/>
                <a:ext cx="2809870" cy="2725624"/>
              </a:xfrm>
              <a:prstGeom prst="rect">
                <a:avLst/>
              </a:prstGeom>
            </p:spPr>
          </p:pic>
          <p:pic>
            <p:nvPicPr>
              <p:cNvPr id="7" name="图片 6">
                <a:extLst>
                  <a:ext uri="{FF2B5EF4-FFF2-40B4-BE49-F238E27FC236}">
                    <a16:creationId xmlns:a16="http://schemas.microsoft.com/office/drawing/2014/main" id="{F1E92D61-ED05-FFC4-9B0F-FFFD6F2F897C}"/>
                  </a:ext>
                </a:extLst>
              </p:cNvPr>
              <p:cNvPicPr>
                <a:picLocks noChangeAspect="1"/>
              </p:cNvPicPr>
              <p:nvPr/>
            </p:nvPicPr>
            <p:blipFill rotWithShape="1">
              <a:blip r:embed="rId5"/>
              <a:srcRect t="1149" b="1"/>
              <a:stretch/>
            </p:blipFill>
            <p:spPr>
              <a:xfrm>
                <a:off x="3510459" y="2002665"/>
                <a:ext cx="2777193" cy="2725624"/>
              </a:xfrm>
              <a:prstGeom prst="rect">
                <a:avLst/>
              </a:prstGeom>
            </p:spPr>
          </p:pic>
          <p:pic>
            <p:nvPicPr>
              <p:cNvPr id="9" name="图片 8">
                <a:extLst>
                  <a:ext uri="{FF2B5EF4-FFF2-40B4-BE49-F238E27FC236}">
                    <a16:creationId xmlns:a16="http://schemas.microsoft.com/office/drawing/2014/main" id="{3DAF3C2C-9007-FB3C-20B0-855DE8E1874A}"/>
                  </a:ext>
                </a:extLst>
              </p:cNvPr>
              <p:cNvPicPr>
                <a:picLocks noChangeAspect="1"/>
              </p:cNvPicPr>
              <p:nvPr/>
            </p:nvPicPr>
            <p:blipFill>
              <a:blip r:embed="rId6"/>
              <a:stretch>
                <a:fillRect/>
              </a:stretch>
            </p:blipFill>
            <p:spPr>
              <a:xfrm>
                <a:off x="6320329" y="2002665"/>
                <a:ext cx="2800095" cy="2725624"/>
              </a:xfrm>
              <a:prstGeom prst="rect">
                <a:avLst/>
              </a:prstGeom>
            </p:spPr>
          </p:pic>
        </p:grpSp>
        <p:sp>
          <p:nvSpPr>
            <p:cNvPr id="13" name="文本框 12">
              <a:extLst>
                <a:ext uri="{FF2B5EF4-FFF2-40B4-BE49-F238E27FC236}">
                  <a16:creationId xmlns:a16="http://schemas.microsoft.com/office/drawing/2014/main" id="{9942A22A-04F2-AC72-63DA-37082EE866AC}"/>
                </a:ext>
              </a:extLst>
            </p:cNvPr>
            <p:cNvSpPr txBox="1"/>
            <p:nvPr/>
          </p:nvSpPr>
          <p:spPr>
            <a:xfrm>
              <a:off x="3876540" y="3979571"/>
              <a:ext cx="2936383" cy="307777"/>
            </a:xfrm>
            <a:prstGeom prst="rect">
              <a:avLst/>
            </a:prstGeom>
            <a:noFill/>
          </p:spPr>
          <p:txBody>
            <a:bodyPr wrap="square" rtlCol="0">
              <a:spAutoFit/>
            </a:bodyPr>
            <a:lstStyle/>
            <a:p>
              <a:pPr algn="l"/>
              <a:r>
                <a:rPr lang="en-US" altLang="zh-CN" sz="1400" dirty="0">
                  <a:solidFill>
                    <a:schemeClr val="bg1"/>
                  </a:solidFill>
                </a:rPr>
                <a:t>PCC (ground truth)</a:t>
              </a:r>
              <a:endParaRPr lang="zh-CN" altLang="en-US" sz="1400" dirty="0">
                <a:solidFill>
                  <a:schemeClr val="bg1"/>
                </a:solidFill>
              </a:endParaRPr>
            </a:p>
          </p:txBody>
        </p:sp>
        <p:sp>
          <p:nvSpPr>
            <p:cNvPr id="14" name="文本框 13">
              <a:extLst>
                <a:ext uri="{FF2B5EF4-FFF2-40B4-BE49-F238E27FC236}">
                  <a16:creationId xmlns:a16="http://schemas.microsoft.com/office/drawing/2014/main" id="{6CCE0368-DC32-AD5C-A240-C3923F98E78E}"/>
                </a:ext>
              </a:extLst>
            </p:cNvPr>
            <p:cNvSpPr txBox="1"/>
            <p:nvPr/>
          </p:nvSpPr>
          <p:spPr>
            <a:xfrm rot="10800000">
              <a:off x="223983" y="1348735"/>
              <a:ext cx="400110" cy="2339310"/>
            </a:xfrm>
            <a:prstGeom prst="rect">
              <a:avLst/>
            </a:prstGeom>
            <a:noFill/>
          </p:spPr>
          <p:txBody>
            <a:bodyPr vert="eaVert" wrap="square" rtlCol="0">
              <a:spAutoFit/>
            </a:bodyPr>
            <a:lstStyle/>
            <a:p>
              <a:pPr algn="l"/>
              <a:r>
                <a:rPr lang="en-US" altLang="zh-CN" sz="1400" dirty="0">
                  <a:solidFill>
                    <a:schemeClr val="bg1"/>
                  </a:solidFill>
                </a:rPr>
                <a:t>PCC (down-sampled)</a:t>
              </a:r>
              <a:endParaRPr lang="zh-CN" altLang="en-US" sz="1400" dirty="0">
                <a:solidFill>
                  <a:schemeClr val="bg1"/>
                </a:solidFill>
              </a:endParaRPr>
            </a:p>
          </p:txBody>
        </p:sp>
      </p:grpSp>
      <p:sp>
        <p:nvSpPr>
          <p:cNvPr id="16" name="文本框 15">
            <a:extLst>
              <a:ext uri="{FF2B5EF4-FFF2-40B4-BE49-F238E27FC236}">
                <a16:creationId xmlns:a16="http://schemas.microsoft.com/office/drawing/2014/main" id="{91C110C6-0684-5A0F-A9A0-CB7C447C9511}"/>
              </a:ext>
            </a:extLst>
          </p:cNvPr>
          <p:cNvSpPr txBox="1"/>
          <p:nvPr/>
        </p:nvSpPr>
        <p:spPr>
          <a:xfrm>
            <a:off x="74582" y="4496727"/>
            <a:ext cx="3188297" cy="369332"/>
          </a:xfrm>
          <a:prstGeom prst="rect">
            <a:avLst/>
          </a:prstGeom>
          <a:noFill/>
        </p:spPr>
        <p:txBody>
          <a:bodyPr wrap="square" rtlCol="0">
            <a:spAutoFit/>
          </a:bodyPr>
          <a:lstStyle/>
          <a:p>
            <a:pPr algn="l"/>
            <a:r>
              <a:rPr lang="en-US" altLang="zh-CN" b="1" dirty="0">
                <a:solidFill>
                  <a:schemeClr val="bg1"/>
                </a:solidFill>
              </a:rPr>
              <a:t>Result from paper:</a:t>
            </a:r>
            <a:endParaRPr lang="zh-CN" altLang="en-US" b="1" dirty="0">
              <a:solidFill>
                <a:schemeClr val="bg1"/>
              </a:solidFill>
            </a:endParaRPr>
          </a:p>
        </p:txBody>
      </p:sp>
      <p:sp>
        <p:nvSpPr>
          <p:cNvPr id="3" name="文本框 2">
            <a:extLst>
              <a:ext uri="{FF2B5EF4-FFF2-40B4-BE49-F238E27FC236}">
                <a16:creationId xmlns:a16="http://schemas.microsoft.com/office/drawing/2014/main" id="{09228678-9C22-9472-3102-B7AF9ECFDC5A}"/>
              </a:ext>
            </a:extLst>
          </p:cNvPr>
          <p:cNvSpPr txBox="1"/>
          <p:nvPr/>
        </p:nvSpPr>
        <p:spPr>
          <a:xfrm>
            <a:off x="103032" y="1115720"/>
            <a:ext cx="1693334" cy="369332"/>
          </a:xfrm>
          <a:prstGeom prst="rect">
            <a:avLst/>
          </a:prstGeom>
          <a:noFill/>
        </p:spPr>
        <p:txBody>
          <a:bodyPr wrap="square" rtlCol="0">
            <a:spAutoFit/>
          </a:bodyPr>
          <a:lstStyle/>
          <a:p>
            <a:pPr algn="l"/>
            <a:r>
              <a:rPr lang="en-US" altLang="zh-CN" b="1" dirty="0">
                <a:solidFill>
                  <a:schemeClr val="bg1"/>
                </a:solidFill>
              </a:rPr>
              <a:t>Our result: </a:t>
            </a:r>
            <a:endParaRPr lang="zh-CN" altLang="en-US" b="1" dirty="0">
              <a:solidFill>
                <a:schemeClr val="bg1"/>
              </a:solidFill>
            </a:endParaRPr>
          </a:p>
        </p:txBody>
      </p:sp>
    </p:spTree>
    <p:extLst>
      <p:ext uri="{BB962C8B-B14F-4D97-AF65-F5344CB8AC3E}">
        <p14:creationId xmlns:p14="http://schemas.microsoft.com/office/powerpoint/2010/main" val="46280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C3F-48EA-75F4-6741-EACD90D11838}"/>
              </a:ext>
            </a:extLst>
          </p:cNvPr>
          <p:cNvSpPr>
            <a:spLocks noGrp="1"/>
          </p:cNvSpPr>
          <p:nvPr>
            <p:ph type="title"/>
          </p:nvPr>
        </p:nvSpPr>
        <p:spPr/>
        <p:txBody>
          <a:bodyPr/>
          <a:lstStyle/>
          <a:p>
            <a:r>
              <a:rPr lang="en-US" altLang="zh-CN" dirty="0"/>
              <a:t>Future plan</a:t>
            </a:r>
            <a:endParaRPr lang="zh-CN" altLang="en-US" dirty="0"/>
          </a:p>
        </p:txBody>
      </p:sp>
      <p:sp>
        <p:nvSpPr>
          <p:cNvPr id="3" name="内容占位符 2">
            <a:extLst>
              <a:ext uri="{FF2B5EF4-FFF2-40B4-BE49-F238E27FC236}">
                <a16:creationId xmlns:a16="http://schemas.microsoft.com/office/drawing/2014/main" id="{22A7506D-DF33-9AFA-2F7D-0364B915EDAA}"/>
              </a:ext>
            </a:extLst>
          </p:cNvPr>
          <p:cNvSpPr>
            <a:spLocks noGrp="1"/>
          </p:cNvSpPr>
          <p:nvPr>
            <p:ph sz="quarter" idx="14"/>
          </p:nvPr>
        </p:nvSpPr>
        <p:spPr>
          <a:xfrm>
            <a:off x="603885" y="457200"/>
            <a:ext cx="7232862" cy="4873413"/>
          </a:xfrm>
        </p:spPr>
        <p:txBody>
          <a:bodyPr>
            <a:normAutofit/>
          </a:bodyPr>
          <a:lstStyle/>
          <a:p>
            <a:r>
              <a:rPr lang="en-US" altLang="zh-CN" dirty="0"/>
              <a:t>Predict gene expression accuracy in other integration method</a:t>
            </a:r>
          </a:p>
          <a:p>
            <a:r>
              <a:rPr lang="en-US" altLang="zh-CN" dirty="0"/>
              <a:t>Predict gene expression in deconvolution step to add accuracy</a:t>
            </a:r>
          </a:p>
          <a:p>
            <a:r>
              <a:rPr lang="en-US" altLang="zh-CN" dirty="0"/>
              <a:t>Apply spatial data in </a:t>
            </a:r>
            <a:r>
              <a:rPr lang="en-US" altLang="zh-CN" dirty="0" err="1"/>
              <a:t>Spatio</a:t>
            </a:r>
            <a:r>
              <a:rPr lang="en-US" altLang="zh-CN" dirty="0"/>
              <a:t>-Temporal Interpolation</a:t>
            </a:r>
          </a:p>
          <a:p>
            <a:r>
              <a:rPr lang="en-US" altLang="zh-CN" dirty="0"/>
              <a:t>Design a R/Python package specifically for analyzing spatial transcriptomic data</a:t>
            </a:r>
          </a:p>
          <a:p>
            <a:r>
              <a:rPr lang="en-US" altLang="zh-CN" dirty="0"/>
              <a:t>Apply the knowledge to current study</a:t>
            </a:r>
          </a:p>
          <a:p>
            <a:r>
              <a:rPr lang="en-US" altLang="zh-CN" dirty="0"/>
              <a:t>Clear up and annotate all the code and method we have used, upload to </a:t>
            </a:r>
            <a:r>
              <a:rPr lang="en-US" altLang="zh-CN" dirty="0" err="1"/>
              <a:t>Github</a:t>
            </a:r>
            <a:endParaRPr lang="en-US" altLang="zh-CN" dirty="0"/>
          </a:p>
          <a:p>
            <a:r>
              <a:rPr lang="en-US" altLang="zh-CN" dirty="0"/>
              <a:t>Combine geographic algorithm with current method</a:t>
            </a:r>
          </a:p>
          <a:p>
            <a:pPr marL="0" indent="0">
              <a:buNone/>
            </a:pPr>
            <a:endParaRPr lang="en-US" altLang="zh-CN" dirty="0"/>
          </a:p>
          <a:p>
            <a:endParaRPr lang="zh-CN" altLang="en-US" dirty="0"/>
          </a:p>
        </p:txBody>
      </p:sp>
    </p:spTree>
    <p:extLst>
      <p:ext uri="{BB962C8B-B14F-4D97-AF65-F5344CB8AC3E}">
        <p14:creationId xmlns:p14="http://schemas.microsoft.com/office/powerpoint/2010/main" val="1595958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rtlCol="0">
            <a:normAutofit/>
          </a:bodyPr>
          <a:lstStyle>
            <a:defPPr>
              <a:defRPr lang="zh-CN"/>
            </a:defPPr>
          </a:lstStyle>
          <a:p>
            <a:pPr rtl="0"/>
            <a:r>
              <a:rPr lang="en-US" altLang="zh-CN" dirty="0"/>
              <a:t>Thank you</a:t>
            </a:r>
            <a:endParaRPr lang="zh-CN" dirty="0"/>
          </a:p>
        </p:txBody>
      </p:sp>
      <p:sp>
        <p:nvSpPr>
          <p:cNvPr id="3" name="文本占位符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normAutofit/>
          </a:bodyPr>
          <a:lstStyle>
            <a:defPPr>
              <a:defRPr lang="zh-CN"/>
            </a:defPPr>
          </a:lstStyle>
          <a:p>
            <a:pPr rtl="0"/>
            <a:endParaRPr lang="en-US" altLang="zh-CN" dirty="0"/>
          </a:p>
        </p:txBody>
      </p:sp>
      <p:pic>
        <p:nvPicPr>
          <p:cNvPr id="4" name="Picture 2">
            <a:extLst>
              <a:ext uri="{FF2B5EF4-FFF2-40B4-BE49-F238E27FC236}">
                <a16:creationId xmlns:a16="http://schemas.microsoft.com/office/drawing/2014/main" id="{59D14ACA-7C44-F1E0-9E88-9009EDD3D6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50" b="8529"/>
          <a:stretch/>
        </p:blipFill>
        <p:spPr bwMode="auto">
          <a:xfrm>
            <a:off x="5856736" y="5100034"/>
            <a:ext cx="1457325" cy="168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诺丁汉大学">
            <a:extLst>
              <a:ext uri="{FF2B5EF4-FFF2-40B4-BE49-F238E27FC236}">
                <a16:creationId xmlns:a16="http://schemas.microsoft.com/office/drawing/2014/main" id="{8FD6868A-FEEA-5017-A193-78EB24FEB9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14" b="3132"/>
          <a:stretch/>
        </p:blipFill>
        <p:spPr bwMode="auto">
          <a:xfrm>
            <a:off x="7432647" y="5210148"/>
            <a:ext cx="3540153" cy="123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3C035C3E-D17F-9824-E238-C80C33DBDB8A}"/>
              </a:ext>
            </a:extLst>
          </p:cNvPr>
          <p:cNvPicPr>
            <a:picLocks noChangeAspect="1"/>
          </p:cNvPicPr>
          <p:nvPr/>
        </p:nvPicPr>
        <p:blipFill>
          <a:blip r:embed="rId3"/>
          <a:stretch>
            <a:fillRect/>
          </a:stretch>
        </p:blipFill>
        <p:spPr>
          <a:xfrm>
            <a:off x="0" y="1793199"/>
            <a:ext cx="5790776" cy="1041824"/>
          </a:xfrm>
          <a:prstGeom prst="rect">
            <a:avLst/>
          </a:prstGeom>
        </p:spPr>
      </p:pic>
      <p:cxnSp>
        <p:nvCxnSpPr>
          <p:cNvPr id="13" name="直接箭头连接符 12">
            <a:extLst>
              <a:ext uri="{FF2B5EF4-FFF2-40B4-BE49-F238E27FC236}">
                <a16:creationId xmlns:a16="http://schemas.microsoft.com/office/drawing/2014/main" id="{A97BAC69-448A-E609-6D28-C5845A294C4F}"/>
              </a:ext>
            </a:extLst>
          </p:cNvPr>
          <p:cNvCxnSpPr/>
          <p:nvPr/>
        </p:nvCxnSpPr>
        <p:spPr>
          <a:xfrm>
            <a:off x="2032290" y="2427178"/>
            <a:ext cx="310478"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545D3755-C3E2-975E-DE68-CDECC4B526EC}"/>
              </a:ext>
            </a:extLst>
          </p:cNvPr>
          <p:cNvSpPr>
            <a:spLocks noGrp="1"/>
          </p:cNvSpPr>
          <p:nvPr>
            <p:ph type="title"/>
          </p:nvPr>
        </p:nvSpPr>
        <p:spPr>
          <a:xfrm>
            <a:off x="624861" y="109519"/>
            <a:ext cx="9785752" cy="854167"/>
          </a:xfrm>
        </p:spPr>
        <p:txBody>
          <a:bodyPr rtlCol="0">
            <a:normAutofit/>
          </a:bodyPr>
          <a:lstStyle>
            <a:defPPr>
              <a:defRPr lang="zh-CN"/>
            </a:defPPr>
          </a:lstStyle>
          <a:p>
            <a:pPr rtl="0"/>
            <a:r>
              <a:rPr lang="en-US" altLang="zh-CN" sz="4000" dirty="0"/>
              <a:t>Background-Spatial transcriptomics </a:t>
            </a:r>
            <a:endParaRPr lang="zh-CN" sz="4000" dirty="0"/>
          </a:p>
        </p:txBody>
      </p:sp>
      <p:sp>
        <p:nvSpPr>
          <p:cNvPr id="7" name="文本占位符 6">
            <a:extLst>
              <a:ext uri="{FF2B5EF4-FFF2-40B4-BE49-F238E27FC236}">
                <a16:creationId xmlns:a16="http://schemas.microsoft.com/office/drawing/2014/main" id="{F70BD87D-F7DA-961B-4024-A354DC87D168}"/>
              </a:ext>
            </a:extLst>
          </p:cNvPr>
          <p:cNvSpPr>
            <a:spLocks noGrp="1"/>
          </p:cNvSpPr>
          <p:nvPr>
            <p:ph sz="quarter" idx="13"/>
          </p:nvPr>
        </p:nvSpPr>
        <p:spPr>
          <a:xfrm>
            <a:off x="3657600" y="2281238"/>
            <a:ext cx="7563548" cy="3700462"/>
          </a:xfrm>
        </p:spPr>
        <p:txBody>
          <a:bodyPr rtlCol="0">
            <a:normAutofit/>
          </a:bodyPr>
          <a:lstStyle>
            <a:defPPr>
              <a:defRPr lang="zh-CN"/>
            </a:defPPr>
          </a:lstStyle>
          <a:p>
            <a:pPr rtl="0"/>
            <a:endParaRPr lang="zh-CN" dirty="0"/>
          </a:p>
          <a:p>
            <a:pPr rtl="0"/>
            <a:endParaRPr lang="zh-CN" dirty="0"/>
          </a:p>
        </p:txBody>
      </p:sp>
      <p:grpSp>
        <p:nvGrpSpPr>
          <p:cNvPr id="19" name="组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任意多边形(F)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21" name="任意多边形(F)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22" name="任意多边形(F)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9" name="TextBox 4">
            <a:extLst>
              <a:ext uri="{FF2B5EF4-FFF2-40B4-BE49-F238E27FC236}">
                <a16:creationId xmlns:a16="http://schemas.microsoft.com/office/drawing/2014/main" id="{A20FF69B-D4CA-0AE1-B104-3BBB0DC617AC}"/>
              </a:ext>
            </a:extLst>
          </p:cNvPr>
          <p:cNvSpPr txBox="1"/>
          <p:nvPr/>
        </p:nvSpPr>
        <p:spPr>
          <a:xfrm>
            <a:off x="2553155" y="2956968"/>
            <a:ext cx="2028423" cy="523220"/>
          </a:xfrm>
          <a:prstGeom prst="rect">
            <a:avLst/>
          </a:prstGeom>
          <a:noFill/>
        </p:spPr>
        <p:txBody>
          <a:bodyPr wrap="square" rtlCol="0">
            <a:spAutoFit/>
          </a:bodyPr>
          <a:lstStyle/>
          <a:p>
            <a:r>
              <a:rPr lang="en-US" altLang="zh-CN" sz="1400" b="0" i="0" dirty="0">
                <a:solidFill>
                  <a:schemeClr val="bg1"/>
                </a:solidFill>
                <a:effectLst/>
                <a:latin typeface="Noto Sans" panose="020B0502040504020204" pitchFamily="34" charset="0"/>
              </a:rPr>
              <a:t>single-cell RNA sequencing</a:t>
            </a:r>
            <a:endParaRPr lang="zh-CN" altLang="en-US" sz="1400" dirty="0">
              <a:solidFill>
                <a:schemeClr val="bg1"/>
              </a:solidFill>
            </a:endParaRPr>
          </a:p>
        </p:txBody>
      </p:sp>
      <p:sp>
        <p:nvSpPr>
          <p:cNvPr id="10" name="TextBox 5">
            <a:extLst>
              <a:ext uri="{FF2B5EF4-FFF2-40B4-BE49-F238E27FC236}">
                <a16:creationId xmlns:a16="http://schemas.microsoft.com/office/drawing/2014/main" id="{8E84E72D-B44C-FD36-32D5-36F30674E2F0}"/>
              </a:ext>
            </a:extLst>
          </p:cNvPr>
          <p:cNvSpPr txBox="1"/>
          <p:nvPr/>
        </p:nvSpPr>
        <p:spPr>
          <a:xfrm>
            <a:off x="189018" y="3056377"/>
            <a:ext cx="2153750" cy="307777"/>
          </a:xfrm>
          <a:prstGeom prst="rect">
            <a:avLst/>
          </a:prstGeom>
          <a:noFill/>
        </p:spPr>
        <p:txBody>
          <a:bodyPr wrap="square" rtlCol="0">
            <a:spAutoFit/>
          </a:bodyPr>
          <a:lstStyle/>
          <a:p>
            <a:r>
              <a:rPr lang="en-US" altLang="zh-CN" sz="1400" dirty="0">
                <a:solidFill>
                  <a:schemeClr val="bg1"/>
                </a:solidFill>
                <a:latin typeface="Arial" panose="020B0604020202020204" pitchFamily="34" charset="0"/>
                <a:cs typeface="Arial" panose="020B0604020202020204" pitchFamily="34" charset="0"/>
              </a:rPr>
              <a:t>Bulk RNA-seq</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11" name="TextBox 8">
            <a:extLst>
              <a:ext uri="{FF2B5EF4-FFF2-40B4-BE49-F238E27FC236}">
                <a16:creationId xmlns:a16="http://schemas.microsoft.com/office/drawing/2014/main" id="{DFAD5863-D995-7331-73F1-8668D46456F5}"/>
              </a:ext>
            </a:extLst>
          </p:cNvPr>
          <p:cNvSpPr txBox="1"/>
          <p:nvPr/>
        </p:nvSpPr>
        <p:spPr>
          <a:xfrm>
            <a:off x="4440682" y="2973518"/>
            <a:ext cx="2028423" cy="523220"/>
          </a:xfrm>
          <a:prstGeom prst="rect">
            <a:avLst/>
          </a:prstGeom>
          <a:noFill/>
        </p:spPr>
        <p:txBody>
          <a:bodyPr wrap="square">
            <a:spAutoFit/>
          </a:bodyPr>
          <a:lstStyle/>
          <a:p>
            <a:r>
              <a:rPr lang="en-US" altLang="zh-CN" sz="1400" b="0" i="0" dirty="0">
                <a:solidFill>
                  <a:schemeClr val="bg1"/>
                </a:solidFill>
                <a:effectLst/>
                <a:latin typeface="Noto Sans" panose="020B0502040504020204" pitchFamily="34" charset="0"/>
              </a:rPr>
              <a:t>spatial transcriptome sequencing</a:t>
            </a:r>
            <a:endParaRPr lang="zh-CN" altLang="en-US" sz="1400" dirty="0">
              <a:solidFill>
                <a:schemeClr val="bg1"/>
              </a:solidFill>
            </a:endParaRPr>
          </a:p>
        </p:txBody>
      </p:sp>
      <p:cxnSp>
        <p:nvCxnSpPr>
          <p:cNvPr id="15" name="直接箭头连接符 14">
            <a:extLst>
              <a:ext uri="{FF2B5EF4-FFF2-40B4-BE49-F238E27FC236}">
                <a16:creationId xmlns:a16="http://schemas.microsoft.com/office/drawing/2014/main" id="{0AA71CF7-F659-6E00-369B-4B9B4351D8CD}"/>
              </a:ext>
            </a:extLst>
          </p:cNvPr>
          <p:cNvCxnSpPr/>
          <p:nvPr/>
        </p:nvCxnSpPr>
        <p:spPr>
          <a:xfrm>
            <a:off x="4002758" y="2428333"/>
            <a:ext cx="437924"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F7C318C-185E-11C3-0108-A0930D4BCE71}"/>
              </a:ext>
            </a:extLst>
          </p:cNvPr>
          <p:cNvSpPr txBox="1"/>
          <p:nvPr/>
        </p:nvSpPr>
        <p:spPr>
          <a:xfrm>
            <a:off x="8115279" y="969398"/>
            <a:ext cx="3105869" cy="369332"/>
          </a:xfrm>
          <a:prstGeom prst="rect">
            <a:avLst/>
          </a:prstGeom>
          <a:noFill/>
        </p:spPr>
        <p:txBody>
          <a:bodyPr wrap="square" rtlCol="0">
            <a:spAutoFit/>
          </a:bodyPr>
          <a:lstStyle/>
          <a:p>
            <a:r>
              <a:rPr lang="en-US" altLang="zh-CN" dirty="0">
                <a:solidFill>
                  <a:schemeClr val="bg1"/>
                </a:solidFill>
              </a:rPr>
              <a:t>Spatial data analysis</a:t>
            </a:r>
            <a:endParaRPr lang="zh-CN" altLang="en-US" dirty="0">
              <a:solidFill>
                <a:schemeClr val="bg1"/>
              </a:solidFill>
            </a:endParaRPr>
          </a:p>
        </p:txBody>
      </p:sp>
      <p:graphicFrame>
        <p:nvGraphicFramePr>
          <p:cNvPr id="24" name="表格 23">
            <a:extLst>
              <a:ext uri="{FF2B5EF4-FFF2-40B4-BE49-F238E27FC236}">
                <a16:creationId xmlns:a16="http://schemas.microsoft.com/office/drawing/2014/main" id="{CD11A7ED-98DE-282B-EE85-BC0CA375927E}"/>
              </a:ext>
            </a:extLst>
          </p:cNvPr>
          <p:cNvGraphicFramePr>
            <a:graphicFrameLocks noGrp="1"/>
          </p:cNvGraphicFramePr>
          <p:nvPr>
            <p:extLst>
              <p:ext uri="{D42A27DB-BD31-4B8C-83A1-F6EECF244321}">
                <p14:modId xmlns:p14="http://schemas.microsoft.com/office/powerpoint/2010/main" val="1203045074"/>
              </p:ext>
            </p:extLst>
          </p:nvPr>
        </p:nvGraphicFramePr>
        <p:xfrm>
          <a:off x="4309381" y="4345433"/>
          <a:ext cx="3633714" cy="1036320"/>
        </p:xfrm>
        <a:graphic>
          <a:graphicData uri="http://schemas.openxmlformats.org/drawingml/2006/table">
            <a:tbl>
              <a:tblPr firstRow="1" bandRow="1">
                <a:tableStyleId>{D7AC3CCA-C797-4891-BE02-D94E43425B78}</a:tableStyleId>
              </a:tblPr>
              <a:tblGrid>
                <a:gridCol w="605619">
                  <a:extLst>
                    <a:ext uri="{9D8B030D-6E8A-4147-A177-3AD203B41FA5}">
                      <a16:colId xmlns:a16="http://schemas.microsoft.com/office/drawing/2014/main" val="773142300"/>
                    </a:ext>
                  </a:extLst>
                </a:gridCol>
                <a:gridCol w="605619">
                  <a:extLst>
                    <a:ext uri="{9D8B030D-6E8A-4147-A177-3AD203B41FA5}">
                      <a16:colId xmlns:a16="http://schemas.microsoft.com/office/drawing/2014/main" val="2337678935"/>
                    </a:ext>
                  </a:extLst>
                </a:gridCol>
                <a:gridCol w="605619">
                  <a:extLst>
                    <a:ext uri="{9D8B030D-6E8A-4147-A177-3AD203B41FA5}">
                      <a16:colId xmlns:a16="http://schemas.microsoft.com/office/drawing/2014/main" val="1485729014"/>
                    </a:ext>
                  </a:extLst>
                </a:gridCol>
                <a:gridCol w="605619">
                  <a:extLst>
                    <a:ext uri="{9D8B030D-6E8A-4147-A177-3AD203B41FA5}">
                      <a16:colId xmlns:a16="http://schemas.microsoft.com/office/drawing/2014/main" val="3379048702"/>
                    </a:ext>
                  </a:extLst>
                </a:gridCol>
                <a:gridCol w="605619">
                  <a:extLst>
                    <a:ext uri="{9D8B030D-6E8A-4147-A177-3AD203B41FA5}">
                      <a16:colId xmlns:a16="http://schemas.microsoft.com/office/drawing/2014/main" val="803264708"/>
                    </a:ext>
                  </a:extLst>
                </a:gridCol>
                <a:gridCol w="605619">
                  <a:extLst>
                    <a:ext uri="{9D8B030D-6E8A-4147-A177-3AD203B41FA5}">
                      <a16:colId xmlns:a16="http://schemas.microsoft.com/office/drawing/2014/main" val="2821178013"/>
                    </a:ext>
                  </a:extLst>
                </a:gridCol>
              </a:tblGrid>
              <a:tr h="248733">
                <a:tc>
                  <a:txBody>
                    <a:bodyPr/>
                    <a:lstStyle/>
                    <a:p>
                      <a:endParaRPr lang="zh-CN" altLang="en-US" sz="1100" b="0" dirty="0">
                        <a:solidFill>
                          <a:schemeClr val="bg1"/>
                        </a:solidFill>
                      </a:endParaRPr>
                    </a:p>
                  </a:txBody>
                  <a:tcPr>
                    <a:noFill/>
                  </a:tcPr>
                </a:tc>
                <a:tc>
                  <a:txBody>
                    <a:bodyPr/>
                    <a:lstStyle/>
                    <a:p>
                      <a:r>
                        <a:rPr lang="en-US" altLang="zh-CN" sz="1100" b="0" dirty="0">
                          <a:solidFill>
                            <a:schemeClr val="bg1"/>
                          </a:solidFill>
                        </a:rPr>
                        <a:t>gene1</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gene2</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X </a:t>
                      </a:r>
                      <a:endParaRPr lang="zh-CN" altLang="en-US" sz="1100" b="0" dirty="0">
                        <a:solidFill>
                          <a:schemeClr val="bg1"/>
                        </a:solidFill>
                      </a:endParaRPr>
                    </a:p>
                  </a:txBody>
                  <a:tcPr>
                    <a:solidFill>
                      <a:schemeClr val="accent5">
                        <a:lumMod val="40000"/>
                        <a:lumOff val="60000"/>
                      </a:schemeClr>
                    </a:solidFill>
                  </a:tcPr>
                </a:tc>
                <a:tc>
                  <a:txBody>
                    <a:bodyPr/>
                    <a:lstStyle/>
                    <a:p>
                      <a:r>
                        <a:rPr lang="en-US" altLang="zh-CN" sz="1100" b="0" dirty="0">
                          <a:solidFill>
                            <a:schemeClr val="bg1"/>
                          </a:solidFill>
                        </a:rPr>
                        <a:t>Y </a:t>
                      </a:r>
                      <a:endParaRPr lang="zh-CN" altLang="en-US" sz="1100" b="0" dirty="0">
                        <a:solidFill>
                          <a:schemeClr val="bg1"/>
                        </a:solidFill>
                      </a:endParaRPr>
                    </a:p>
                  </a:txBody>
                  <a:tcPr>
                    <a:solidFill>
                      <a:schemeClr val="accent5">
                        <a:lumMod val="40000"/>
                        <a:lumOff val="60000"/>
                      </a:schemeClr>
                    </a:solidFill>
                  </a:tcPr>
                </a:tc>
                <a:extLst>
                  <a:ext uri="{0D108BD9-81ED-4DB2-BD59-A6C34878D82A}">
                    <a16:rowId xmlns:a16="http://schemas.microsoft.com/office/drawing/2014/main" val="2239014482"/>
                  </a:ext>
                </a:extLst>
              </a:tr>
              <a:tr h="248733">
                <a:tc>
                  <a:txBody>
                    <a:bodyPr/>
                    <a:lstStyle/>
                    <a:p>
                      <a:r>
                        <a:rPr lang="en-US" altLang="zh-CN" sz="1100" dirty="0">
                          <a:solidFill>
                            <a:schemeClr val="bg1"/>
                          </a:solidFill>
                        </a:rPr>
                        <a:t>Spot1</a:t>
                      </a:r>
                      <a:endParaRPr lang="zh-CN" altLang="en-US" sz="1100" dirty="0">
                        <a:solidFill>
                          <a:schemeClr val="bg1"/>
                        </a:solidFill>
                      </a:endParaRPr>
                    </a:p>
                  </a:txBody>
                  <a:tcPr>
                    <a:solidFill>
                      <a:schemeClr val="accent1">
                        <a:lumMod val="40000"/>
                        <a:lumOff val="60000"/>
                      </a:schemeClr>
                    </a:solidFill>
                  </a:tcPr>
                </a:tc>
                <a:tc>
                  <a:txBody>
                    <a:bodyPr/>
                    <a:lstStyle/>
                    <a:p>
                      <a:r>
                        <a:rPr lang="en-US" altLang="zh-CN" sz="1100" dirty="0">
                          <a:solidFill>
                            <a:schemeClr val="bg1"/>
                          </a:solidFill>
                        </a:rPr>
                        <a:t>0</a:t>
                      </a:r>
                      <a:endParaRPr lang="zh-CN" altLang="en-US" sz="1100" dirty="0">
                        <a:solidFill>
                          <a:schemeClr val="bg1"/>
                        </a:solidFill>
                      </a:endParaRPr>
                    </a:p>
                  </a:txBody>
                  <a:tcPr>
                    <a:no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r>
                        <a:rPr lang="en-US" altLang="zh-CN" sz="1100" dirty="0">
                          <a:solidFill>
                            <a:schemeClr val="bg1"/>
                          </a:solidFill>
                        </a:rPr>
                        <a:t>105</a:t>
                      </a:r>
                      <a:endParaRPr lang="zh-CN" altLang="en-US" sz="1100" dirty="0">
                        <a:solidFill>
                          <a:schemeClr val="bg1"/>
                        </a:solidFill>
                      </a:endParaRPr>
                    </a:p>
                  </a:txBody>
                  <a:tcPr>
                    <a:noFill/>
                  </a:tcPr>
                </a:tc>
                <a:tc>
                  <a:txBody>
                    <a:bodyPr/>
                    <a:lstStyle/>
                    <a:p>
                      <a:r>
                        <a:rPr lang="en-US" altLang="zh-CN" sz="1100" dirty="0">
                          <a:solidFill>
                            <a:schemeClr val="bg1"/>
                          </a:solidFill>
                        </a:rPr>
                        <a:t>203</a:t>
                      </a:r>
                      <a:endParaRPr lang="zh-CN" altLang="en-US" sz="1100" dirty="0">
                        <a:solidFill>
                          <a:schemeClr val="bg1"/>
                        </a:solidFill>
                      </a:endParaRPr>
                    </a:p>
                  </a:txBody>
                  <a:tcPr>
                    <a:noFill/>
                  </a:tcPr>
                </a:tc>
                <a:extLst>
                  <a:ext uri="{0D108BD9-81ED-4DB2-BD59-A6C34878D82A}">
                    <a16:rowId xmlns:a16="http://schemas.microsoft.com/office/drawing/2014/main" val="2132733371"/>
                  </a:ext>
                </a:extLst>
              </a:tr>
              <a:tr h="248733">
                <a:tc>
                  <a:txBody>
                    <a:bodyPr/>
                    <a:lstStyle/>
                    <a:p>
                      <a:r>
                        <a:rPr lang="en-US" altLang="zh-CN" sz="1100" dirty="0">
                          <a:solidFill>
                            <a:schemeClr val="bg1"/>
                          </a:solidFill>
                        </a:rPr>
                        <a:t>Spot2</a:t>
                      </a:r>
                      <a:endParaRPr lang="zh-CN" altLang="en-US" sz="1100" dirty="0">
                        <a:solidFill>
                          <a:schemeClr val="bg1"/>
                        </a:solidFill>
                      </a:endParaRPr>
                    </a:p>
                  </a:txBody>
                  <a:tcPr>
                    <a:solidFill>
                      <a:schemeClr val="accent1">
                        <a:lumMod val="40000"/>
                        <a:lumOff val="60000"/>
                      </a:schemeClr>
                    </a:solid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r>
                        <a:rPr lang="en-US" altLang="zh-CN" sz="1100" dirty="0">
                          <a:solidFill>
                            <a:schemeClr val="bg1"/>
                          </a:solidFill>
                        </a:rPr>
                        <a:t>2</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r>
                        <a:rPr lang="en-US" altLang="zh-CN" sz="1100" dirty="0">
                          <a:solidFill>
                            <a:schemeClr val="bg1"/>
                          </a:solidFill>
                        </a:rPr>
                        <a:t>457</a:t>
                      </a:r>
                      <a:endParaRPr lang="zh-CN" altLang="en-US" sz="1100" dirty="0">
                        <a:solidFill>
                          <a:schemeClr val="bg1"/>
                        </a:solidFill>
                      </a:endParaRPr>
                    </a:p>
                  </a:txBody>
                  <a:tcPr>
                    <a:noFill/>
                  </a:tcPr>
                </a:tc>
                <a:tc>
                  <a:txBody>
                    <a:bodyPr/>
                    <a:lstStyle/>
                    <a:p>
                      <a:r>
                        <a:rPr lang="en-US" altLang="zh-CN" sz="1100" dirty="0">
                          <a:solidFill>
                            <a:schemeClr val="bg1"/>
                          </a:solidFill>
                        </a:rPr>
                        <a:t>133</a:t>
                      </a:r>
                      <a:endParaRPr lang="zh-CN" altLang="en-US" sz="1100" dirty="0">
                        <a:solidFill>
                          <a:schemeClr val="bg1"/>
                        </a:solidFill>
                      </a:endParaRPr>
                    </a:p>
                  </a:txBody>
                  <a:tcPr>
                    <a:noFill/>
                  </a:tcPr>
                </a:tc>
                <a:extLst>
                  <a:ext uri="{0D108BD9-81ED-4DB2-BD59-A6C34878D82A}">
                    <a16:rowId xmlns:a16="http://schemas.microsoft.com/office/drawing/2014/main" val="3426363078"/>
                  </a:ext>
                </a:extLst>
              </a:tr>
              <a:tr h="248733">
                <a:tc>
                  <a:txBody>
                    <a:bodyPr/>
                    <a:lstStyle/>
                    <a:p>
                      <a:r>
                        <a:rPr lang="en-US" altLang="zh-CN" sz="1100" dirty="0">
                          <a:solidFill>
                            <a:schemeClr val="bg1"/>
                          </a:solidFill>
                        </a:rPr>
                        <a:t>…</a:t>
                      </a:r>
                      <a:endParaRPr lang="zh-CN" altLang="en-US" sz="1100" dirty="0">
                        <a:solidFill>
                          <a:schemeClr val="bg1"/>
                        </a:solidFill>
                      </a:endParaRPr>
                    </a:p>
                  </a:txBody>
                  <a:tcPr>
                    <a:solidFill>
                      <a:schemeClr val="accent1">
                        <a:lumMod val="40000"/>
                        <a:lumOff val="60000"/>
                      </a:schemeClr>
                    </a:solid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766405860"/>
                  </a:ext>
                </a:extLst>
              </a:tr>
            </a:tbl>
          </a:graphicData>
        </a:graphic>
      </p:graphicFrame>
      <p:sp>
        <p:nvSpPr>
          <p:cNvPr id="25" name="矩形: 圆角 24">
            <a:extLst>
              <a:ext uri="{FF2B5EF4-FFF2-40B4-BE49-F238E27FC236}">
                <a16:creationId xmlns:a16="http://schemas.microsoft.com/office/drawing/2014/main" id="{E10E8C3F-E206-01E5-9BCA-9492354392AB}"/>
              </a:ext>
            </a:extLst>
          </p:cNvPr>
          <p:cNvSpPr/>
          <p:nvPr/>
        </p:nvSpPr>
        <p:spPr>
          <a:xfrm>
            <a:off x="6751974" y="4303539"/>
            <a:ext cx="1191121" cy="117875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A6FCAA6B-2943-F759-39CB-7D88E991E1E5}"/>
              </a:ext>
            </a:extLst>
          </p:cNvPr>
          <p:cNvCxnSpPr>
            <a:cxnSpLocks/>
            <a:stCxn id="25" idx="3"/>
          </p:cNvCxnSpPr>
          <p:nvPr/>
        </p:nvCxnSpPr>
        <p:spPr>
          <a:xfrm flipV="1">
            <a:off x="7943095" y="3995869"/>
            <a:ext cx="956709" cy="89704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箭头: 下 29">
            <a:extLst>
              <a:ext uri="{FF2B5EF4-FFF2-40B4-BE49-F238E27FC236}">
                <a16:creationId xmlns:a16="http://schemas.microsoft.com/office/drawing/2014/main" id="{CF12CED0-ABFE-EFE6-5191-9A4628CC19AC}"/>
              </a:ext>
            </a:extLst>
          </p:cNvPr>
          <p:cNvSpPr/>
          <p:nvPr/>
        </p:nvSpPr>
        <p:spPr>
          <a:xfrm>
            <a:off x="5060195" y="3672935"/>
            <a:ext cx="130974" cy="330233"/>
          </a:xfrm>
          <a:prstGeom prst="downArrow">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93900AC-E729-08AC-17A5-5A9FFF878B5A}"/>
              </a:ext>
            </a:extLst>
          </p:cNvPr>
          <p:cNvSpPr/>
          <p:nvPr/>
        </p:nvSpPr>
        <p:spPr>
          <a:xfrm>
            <a:off x="2750566" y="5873430"/>
            <a:ext cx="9599103" cy="954107"/>
          </a:xfrm>
          <a:prstGeom prst="rect">
            <a:avLst/>
          </a:prstGeom>
          <a:noFill/>
        </p:spPr>
        <p:txBody>
          <a:bodyPr wrap="none" lIns="91440" tIns="45720" rIns="91440" bIns="45720">
            <a:spAutoFit/>
          </a:bodyPr>
          <a:lstStyle/>
          <a:p>
            <a:pPr algn="ctr"/>
            <a:r>
              <a:rPr lang="en-US" altLang="zh-CN"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rPr>
              <a:t>Aim: find genes with strong spatial feature </a:t>
            </a:r>
          </a:p>
          <a:p>
            <a:pPr algn="ctr"/>
            <a:r>
              <a:rPr lang="en-US" altLang="zh-CN" sz="2800" b="1" dirty="0">
                <a:ln w="9525">
                  <a:noFill/>
                  <a:prstDash val="solid"/>
                </a:ln>
                <a:solidFill>
                  <a:schemeClr val="accent5"/>
                </a:solidFill>
                <a:effectLst>
                  <a:outerShdw blurRad="12700" dist="38100" dir="2700000" algn="tl" rotWithShape="0">
                    <a:schemeClr val="accent5">
                      <a:lumMod val="60000"/>
                      <a:lumOff val="40000"/>
                    </a:schemeClr>
                  </a:outerShdw>
                </a:effectLst>
              </a:rPr>
              <a:t>&amp; use this feature to better predict undetected genes</a:t>
            </a:r>
            <a:r>
              <a:rPr lang="en-US" altLang="zh-CN"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rPr>
              <a:t>  </a:t>
            </a:r>
            <a:endParaRPr lang="zh-CN" altLang="en-US"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 name="图片 3" descr="图示&#10;&#10;描述已自动生成">
            <a:extLst>
              <a:ext uri="{FF2B5EF4-FFF2-40B4-BE49-F238E27FC236}">
                <a16:creationId xmlns:a16="http://schemas.microsoft.com/office/drawing/2014/main" id="{DEFF59A3-30D3-740A-F224-7622135C6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709" y="1280851"/>
            <a:ext cx="5637032" cy="2707564"/>
          </a:xfrm>
          <a:prstGeom prst="rect">
            <a:avLst/>
          </a:prstGeom>
        </p:spPr>
      </p:pic>
      <p:cxnSp>
        <p:nvCxnSpPr>
          <p:cNvPr id="14" name="直接箭头连接符 13">
            <a:extLst>
              <a:ext uri="{FF2B5EF4-FFF2-40B4-BE49-F238E27FC236}">
                <a16:creationId xmlns:a16="http://schemas.microsoft.com/office/drawing/2014/main" id="{2A9CC891-122E-89A1-7EEE-40D02343E811}"/>
              </a:ext>
            </a:extLst>
          </p:cNvPr>
          <p:cNvCxnSpPr/>
          <p:nvPr/>
        </p:nvCxnSpPr>
        <p:spPr>
          <a:xfrm>
            <a:off x="5877038" y="2447591"/>
            <a:ext cx="437924"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3652B3C-5BDC-D6F9-29EE-7515845B2A15}"/>
              </a:ext>
            </a:extLst>
          </p:cNvPr>
          <p:cNvSpPr txBox="1"/>
          <p:nvPr/>
        </p:nvSpPr>
        <p:spPr>
          <a:xfrm>
            <a:off x="4199766" y="4055537"/>
            <a:ext cx="1042438" cy="307777"/>
          </a:xfrm>
          <a:prstGeom prst="rect">
            <a:avLst/>
          </a:prstGeom>
          <a:noFill/>
        </p:spPr>
        <p:txBody>
          <a:bodyPr wrap="square" rtlCol="0">
            <a:spAutoFit/>
          </a:bodyPr>
          <a:lstStyle/>
          <a:p>
            <a:pPr algn="l"/>
            <a:r>
              <a:rPr lang="en-US" altLang="zh-CN" sz="1400" dirty="0" err="1">
                <a:solidFill>
                  <a:schemeClr val="bg1"/>
                </a:solidFill>
              </a:rPr>
              <a:t>adata.X</a:t>
            </a:r>
            <a:endParaRPr lang="zh-CN" altLang="en-US" sz="1400" dirty="0">
              <a:solidFill>
                <a:schemeClr val="bg1"/>
              </a:solidFill>
            </a:endParaRPr>
          </a:p>
        </p:txBody>
      </p:sp>
      <p:sp>
        <p:nvSpPr>
          <p:cNvPr id="18" name="箭头: 下 17">
            <a:extLst>
              <a:ext uri="{FF2B5EF4-FFF2-40B4-BE49-F238E27FC236}">
                <a16:creationId xmlns:a16="http://schemas.microsoft.com/office/drawing/2014/main" id="{3466529B-B0B3-AC57-E638-B25D62E0FFF6}"/>
              </a:ext>
            </a:extLst>
          </p:cNvPr>
          <p:cNvSpPr/>
          <p:nvPr/>
        </p:nvSpPr>
        <p:spPr>
          <a:xfrm>
            <a:off x="3026058" y="3655310"/>
            <a:ext cx="130974" cy="330233"/>
          </a:xfrm>
          <a:prstGeom prst="downArrow">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a:extLst>
              <a:ext uri="{FF2B5EF4-FFF2-40B4-BE49-F238E27FC236}">
                <a16:creationId xmlns:a16="http://schemas.microsoft.com/office/drawing/2014/main" id="{2634ED89-4626-BCC1-3024-9EEE8AA88275}"/>
              </a:ext>
            </a:extLst>
          </p:cNvPr>
          <p:cNvGraphicFramePr>
            <a:graphicFrameLocks noGrp="1"/>
          </p:cNvGraphicFramePr>
          <p:nvPr>
            <p:extLst>
              <p:ext uri="{D42A27DB-BD31-4B8C-83A1-F6EECF244321}">
                <p14:modId xmlns:p14="http://schemas.microsoft.com/office/powerpoint/2010/main" val="3591324657"/>
              </p:ext>
            </p:extLst>
          </p:nvPr>
        </p:nvGraphicFramePr>
        <p:xfrm>
          <a:off x="1352666" y="4350704"/>
          <a:ext cx="2576156" cy="1036320"/>
        </p:xfrm>
        <a:graphic>
          <a:graphicData uri="http://schemas.openxmlformats.org/drawingml/2006/table">
            <a:tbl>
              <a:tblPr firstRow="1" bandRow="1">
                <a:tableStyleId>{D7AC3CCA-C797-4891-BE02-D94E43425B78}</a:tableStyleId>
              </a:tblPr>
              <a:tblGrid>
                <a:gridCol w="644039">
                  <a:extLst>
                    <a:ext uri="{9D8B030D-6E8A-4147-A177-3AD203B41FA5}">
                      <a16:colId xmlns:a16="http://schemas.microsoft.com/office/drawing/2014/main" val="773142300"/>
                    </a:ext>
                  </a:extLst>
                </a:gridCol>
                <a:gridCol w="644039">
                  <a:extLst>
                    <a:ext uri="{9D8B030D-6E8A-4147-A177-3AD203B41FA5}">
                      <a16:colId xmlns:a16="http://schemas.microsoft.com/office/drawing/2014/main" val="2337678935"/>
                    </a:ext>
                  </a:extLst>
                </a:gridCol>
                <a:gridCol w="644039">
                  <a:extLst>
                    <a:ext uri="{9D8B030D-6E8A-4147-A177-3AD203B41FA5}">
                      <a16:colId xmlns:a16="http://schemas.microsoft.com/office/drawing/2014/main" val="1485729014"/>
                    </a:ext>
                  </a:extLst>
                </a:gridCol>
                <a:gridCol w="644039">
                  <a:extLst>
                    <a:ext uri="{9D8B030D-6E8A-4147-A177-3AD203B41FA5}">
                      <a16:colId xmlns:a16="http://schemas.microsoft.com/office/drawing/2014/main" val="3379048702"/>
                    </a:ext>
                  </a:extLst>
                </a:gridCol>
              </a:tblGrid>
              <a:tr h="253625">
                <a:tc>
                  <a:txBody>
                    <a:bodyPr/>
                    <a:lstStyle/>
                    <a:p>
                      <a:endParaRPr lang="zh-CN" altLang="en-US" sz="1100" b="0" dirty="0">
                        <a:solidFill>
                          <a:schemeClr val="bg1"/>
                        </a:solidFill>
                      </a:endParaRPr>
                    </a:p>
                  </a:txBody>
                  <a:tcPr>
                    <a:noFill/>
                  </a:tcPr>
                </a:tc>
                <a:tc>
                  <a:txBody>
                    <a:bodyPr/>
                    <a:lstStyle/>
                    <a:p>
                      <a:r>
                        <a:rPr lang="en-US" altLang="zh-CN" sz="1100" b="0" dirty="0">
                          <a:solidFill>
                            <a:schemeClr val="bg1"/>
                          </a:solidFill>
                        </a:rPr>
                        <a:t>gene1</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gene2</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a:t>
                      </a:r>
                      <a:endParaRPr lang="zh-CN" altLang="en-US" sz="1100" b="0" dirty="0">
                        <a:solidFill>
                          <a:schemeClr val="bg1"/>
                        </a:solidFill>
                      </a:endParaRPr>
                    </a:p>
                  </a:txBody>
                  <a:tcPr>
                    <a:solidFill>
                      <a:schemeClr val="accent4">
                        <a:lumMod val="40000"/>
                        <a:lumOff val="60000"/>
                      </a:schemeClr>
                    </a:solidFill>
                  </a:tcPr>
                </a:tc>
                <a:extLst>
                  <a:ext uri="{0D108BD9-81ED-4DB2-BD59-A6C34878D82A}">
                    <a16:rowId xmlns:a16="http://schemas.microsoft.com/office/drawing/2014/main" val="2239014482"/>
                  </a:ext>
                </a:extLst>
              </a:tr>
              <a:tr h="253625">
                <a:tc>
                  <a:txBody>
                    <a:bodyPr/>
                    <a:lstStyle/>
                    <a:p>
                      <a:r>
                        <a:rPr lang="en-US" altLang="zh-CN" sz="1100" dirty="0">
                          <a:solidFill>
                            <a:schemeClr val="bg1"/>
                          </a:solidFill>
                        </a:rPr>
                        <a:t>Cell 1</a:t>
                      </a:r>
                      <a:endParaRPr lang="zh-CN" altLang="en-US" sz="1100" dirty="0">
                        <a:solidFill>
                          <a:schemeClr val="bg1"/>
                        </a:solidFill>
                      </a:endParaRPr>
                    </a:p>
                  </a:txBody>
                  <a:tcPr>
                    <a:solidFill>
                      <a:schemeClr val="accent2">
                        <a:lumMod val="40000"/>
                        <a:lumOff val="60000"/>
                      </a:schemeClr>
                    </a:solidFill>
                  </a:tcPr>
                </a:tc>
                <a:tc>
                  <a:txBody>
                    <a:bodyPr/>
                    <a:lstStyle/>
                    <a:p>
                      <a:r>
                        <a:rPr lang="en-US" altLang="zh-CN" sz="1100" dirty="0">
                          <a:solidFill>
                            <a:schemeClr val="bg1"/>
                          </a:solidFill>
                        </a:rPr>
                        <a:t>8</a:t>
                      </a:r>
                      <a:endParaRPr lang="zh-CN" altLang="en-US" sz="1100" dirty="0">
                        <a:solidFill>
                          <a:schemeClr val="bg1"/>
                        </a:solidFill>
                      </a:endParaRPr>
                    </a:p>
                  </a:txBody>
                  <a:tcPr>
                    <a:noFill/>
                  </a:tcPr>
                </a:tc>
                <a:tc>
                  <a:txBody>
                    <a:bodyPr/>
                    <a:lstStyle/>
                    <a:p>
                      <a:r>
                        <a:rPr lang="en-US" altLang="zh-CN" sz="1100" dirty="0">
                          <a:solidFill>
                            <a:schemeClr val="bg1"/>
                          </a:solidFill>
                        </a:rPr>
                        <a:t>6</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2132733371"/>
                  </a:ext>
                </a:extLst>
              </a:tr>
              <a:tr h="253625">
                <a:tc>
                  <a:txBody>
                    <a:bodyPr/>
                    <a:lstStyle/>
                    <a:p>
                      <a:r>
                        <a:rPr lang="en-US" altLang="zh-CN" sz="1100" dirty="0">
                          <a:solidFill>
                            <a:schemeClr val="bg1"/>
                          </a:solidFill>
                        </a:rPr>
                        <a:t>Cell 2</a:t>
                      </a:r>
                      <a:endParaRPr lang="zh-CN" altLang="en-US" sz="1100" dirty="0">
                        <a:solidFill>
                          <a:schemeClr val="bg1"/>
                        </a:solidFill>
                      </a:endParaRPr>
                    </a:p>
                  </a:txBody>
                  <a:tcPr>
                    <a:solidFill>
                      <a:schemeClr val="accent2">
                        <a:lumMod val="40000"/>
                        <a:lumOff val="60000"/>
                      </a:schemeClr>
                    </a:solid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r>
                        <a:rPr lang="en-US" altLang="zh-CN" sz="1100" dirty="0">
                          <a:solidFill>
                            <a:schemeClr val="bg1"/>
                          </a:solidFill>
                        </a:rPr>
                        <a:t>5</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426363078"/>
                  </a:ext>
                </a:extLst>
              </a:tr>
              <a:tr h="253625">
                <a:tc>
                  <a:txBody>
                    <a:bodyPr/>
                    <a:lstStyle/>
                    <a:p>
                      <a:r>
                        <a:rPr lang="en-US" altLang="zh-CN" sz="1100" dirty="0">
                          <a:solidFill>
                            <a:schemeClr val="bg1"/>
                          </a:solidFill>
                        </a:rPr>
                        <a:t>…</a:t>
                      </a:r>
                      <a:endParaRPr lang="zh-CN" altLang="en-US" sz="1100" dirty="0">
                        <a:solidFill>
                          <a:schemeClr val="bg1"/>
                        </a:solidFill>
                      </a:endParaRPr>
                    </a:p>
                  </a:txBody>
                  <a:tcPr>
                    <a:solidFill>
                      <a:schemeClr val="accent2">
                        <a:lumMod val="40000"/>
                        <a:lumOff val="60000"/>
                      </a:schemeClr>
                    </a:solid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766405860"/>
                  </a:ext>
                </a:extLst>
              </a:tr>
            </a:tbl>
          </a:graphicData>
        </a:graphic>
      </p:graphicFrame>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7EA2E78-45FF-A6C1-77BD-76BC30FE06F9}"/>
              </a:ext>
            </a:extLst>
          </p:cNvPr>
          <p:cNvPicPr>
            <a:picLocks noChangeAspect="1"/>
          </p:cNvPicPr>
          <p:nvPr/>
        </p:nvPicPr>
        <p:blipFill>
          <a:blip r:embed="rId3"/>
          <a:stretch>
            <a:fillRect/>
          </a:stretch>
        </p:blipFill>
        <p:spPr>
          <a:xfrm>
            <a:off x="1" y="1"/>
            <a:ext cx="9159497" cy="1223163"/>
          </a:xfrm>
          <a:prstGeom prst="rect">
            <a:avLst/>
          </a:prstGeom>
        </p:spPr>
      </p:pic>
      <p:sp>
        <p:nvSpPr>
          <p:cNvPr id="16" name="文本框 15">
            <a:extLst>
              <a:ext uri="{FF2B5EF4-FFF2-40B4-BE49-F238E27FC236}">
                <a16:creationId xmlns:a16="http://schemas.microsoft.com/office/drawing/2014/main" id="{10247B12-9287-FE12-F448-9E45ED31FD34}"/>
              </a:ext>
            </a:extLst>
          </p:cNvPr>
          <p:cNvSpPr txBox="1"/>
          <p:nvPr/>
        </p:nvSpPr>
        <p:spPr>
          <a:xfrm>
            <a:off x="613681" y="1223164"/>
            <a:ext cx="2862196" cy="369332"/>
          </a:xfrm>
          <a:prstGeom prst="rect">
            <a:avLst/>
          </a:prstGeom>
          <a:noFill/>
        </p:spPr>
        <p:txBody>
          <a:bodyPr wrap="square" rtlCol="0">
            <a:spAutoFit/>
          </a:bodyPr>
          <a:lstStyle/>
          <a:p>
            <a:pPr algn="l"/>
            <a:r>
              <a:rPr lang="en-US" altLang="zh-CN" dirty="0">
                <a:solidFill>
                  <a:schemeClr val="bg1"/>
                </a:solidFill>
              </a:rPr>
              <a:t>Spatial Autocorrelation</a:t>
            </a:r>
            <a:endParaRPr lang="zh-CN" altLang="en-US" dirty="0">
              <a:solidFill>
                <a:schemeClr val="bg1"/>
              </a:solidFill>
            </a:endParaRPr>
          </a:p>
        </p:txBody>
      </p:sp>
      <p:pic>
        <p:nvPicPr>
          <p:cNvPr id="18" name="图片 17">
            <a:extLst>
              <a:ext uri="{FF2B5EF4-FFF2-40B4-BE49-F238E27FC236}">
                <a16:creationId xmlns:a16="http://schemas.microsoft.com/office/drawing/2014/main" id="{DC61A411-2E07-EE11-70E2-695D9A536C7E}"/>
              </a:ext>
            </a:extLst>
          </p:cNvPr>
          <p:cNvPicPr>
            <a:picLocks noChangeAspect="1"/>
          </p:cNvPicPr>
          <p:nvPr/>
        </p:nvPicPr>
        <p:blipFill>
          <a:blip r:embed="rId4"/>
          <a:stretch>
            <a:fillRect/>
          </a:stretch>
        </p:blipFill>
        <p:spPr>
          <a:xfrm>
            <a:off x="4136112" y="2445998"/>
            <a:ext cx="4257872" cy="3274669"/>
          </a:xfrm>
          <a:prstGeom prst="rect">
            <a:avLst/>
          </a:prstGeom>
        </p:spPr>
      </p:pic>
      <p:sp>
        <p:nvSpPr>
          <p:cNvPr id="20" name="文本框 19">
            <a:extLst>
              <a:ext uri="{FF2B5EF4-FFF2-40B4-BE49-F238E27FC236}">
                <a16:creationId xmlns:a16="http://schemas.microsoft.com/office/drawing/2014/main" id="{DA44FF59-5415-E972-DF32-14B1BC94CD8A}"/>
              </a:ext>
            </a:extLst>
          </p:cNvPr>
          <p:cNvSpPr txBox="1"/>
          <p:nvPr/>
        </p:nvSpPr>
        <p:spPr>
          <a:xfrm>
            <a:off x="4579749" y="2025196"/>
            <a:ext cx="3699123" cy="369332"/>
          </a:xfrm>
          <a:prstGeom prst="rect">
            <a:avLst/>
          </a:prstGeom>
          <a:noFill/>
        </p:spPr>
        <p:txBody>
          <a:bodyPr wrap="square" rtlCol="0">
            <a:spAutoFit/>
          </a:bodyPr>
          <a:lstStyle/>
          <a:p>
            <a:pPr algn="l"/>
            <a:r>
              <a:rPr lang="en-US" altLang="zh-CN" dirty="0">
                <a:solidFill>
                  <a:schemeClr val="bg1"/>
                </a:solidFill>
              </a:rPr>
              <a:t>Modifiable areal unit problem</a:t>
            </a:r>
            <a:endParaRPr lang="zh-CN" altLang="en-US" dirty="0">
              <a:solidFill>
                <a:schemeClr val="bg1"/>
              </a:solidFill>
            </a:endParaRPr>
          </a:p>
        </p:txBody>
      </p:sp>
      <p:sp>
        <p:nvSpPr>
          <p:cNvPr id="2" name="文本框 1">
            <a:extLst>
              <a:ext uri="{FF2B5EF4-FFF2-40B4-BE49-F238E27FC236}">
                <a16:creationId xmlns:a16="http://schemas.microsoft.com/office/drawing/2014/main" id="{9E900C8C-ED78-7919-0F85-12DCB8FA2236}"/>
              </a:ext>
            </a:extLst>
          </p:cNvPr>
          <p:cNvSpPr txBox="1"/>
          <p:nvPr/>
        </p:nvSpPr>
        <p:spPr>
          <a:xfrm>
            <a:off x="8248860" y="1329547"/>
            <a:ext cx="3943139" cy="3970318"/>
          </a:xfrm>
          <a:prstGeom prst="rect">
            <a:avLst/>
          </a:prstGeom>
          <a:noFill/>
        </p:spPr>
        <p:txBody>
          <a:bodyPr wrap="square" rtlCol="0">
            <a:spAutoFit/>
          </a:bodyPr>
          <a:lstStyle/>
          <a:p>
            <a:pPr algn="l"/>
            <a:r>
              <a:rPr lang="en-US" altLang="zh-CN" dirty="0">
                <a:solidFill>
                  <a:schemeClr val="bg1"/>
                </a:solidFill>
              </a:rPr>
              <a:t>Advantages of spatial data analysis:</a:t>
            </a:r>
          </a:p>
          <a:p>
            <a:pPr marL="285750" indent="-285750" algn="l">
              <a:buFont typeface="Arial" panose="020B0604020202020204" pitchFamily="34" charset="0"/>
              <a:buChar char="•"/>
            </a:pPr>
            <a:r>
              <a:rPr lang="en-US" altLang="zh-CN" dirty="0">
                <a:solidFill>
                  <a:schemeClr val="bg1"/>
                </a:solidFill>
              </a:rPr>
              <a:t>Check whether gene tends to be more spatially closer to each other,</a:t>
            </a:r>
            <a:r>
              <a:rPr lang="zh-CN" altLang="en-US" dirty="0">
                <a:solidFill>
                  <a:schemeClr val="bg1"/>
                </a:solidFill>
              </a:rPr>
              <a:t> </a:t>
            </a:r>
            <a:r>
              <a:rPr lang="en-US" altLang="zh-CN" dirty="0">
                <a:solidFill>
                  <a:schemeClr val="bg1"/>
                </a:solidFill>
              </a:rPr>
              <a:t>then find the functional relevance between specific genes</a:t>
            </a:r>
          </a:p>
          <a:p>
            <a:pPr marL="285750" indent="-285750" algn="l">
              <a:buFont typeface="Arial" panose="020B0604020202020204" pitchFamily="34" charset="0"/>
              <a:buChar char="•"/>
            </a:pPr>
            <a:r>
              <a:rPr lang="en-US" altLang="zh-CN" dirty="0">
                <a:solidFill>
                  <a:schemeClr val="bg1"/>
                </a:solidFill>
              </a:rPr>
              <a:t>Detect relationship between gene and tissue</a:t>
            </a:r>
          </a:p>
          <a:p>
            <a:pPr marL="285750" indent="-285750" algn="l">
              <a:buFont typeface="Arial" panose="020B0604020202020204" pitchFamily="34" charset="0"/>
              <a:buChar char="•"/>
            </a:pPr>
            <a:r>
              <a:rPr lang="en-US" altLang="zh-CN" dirty="0">
                <a:solidFill>
                  <a:schemeClr val="bg1"/>
                </a:solidFill>
              </a:rPr>
              <a:t>Detect cell-cell interaction, reveal communication networks and signal transduction pathways between cells</a:t>
            </a:r>
          </a:p>
          <a:p>
            <a:pPr marL="285750" indent="-285750" algn="l">
              <a:buFont typeface="Arial" panose="020B0604020202020204" pitchFamily="34" charset="0"/>
              <a:buChar char="•"/>
            </a:pPr>
            <a:r>
              <a:rPr lang="en-US" altLang="zh-CN" dirty="0">
                <a:solidFill>
                  <a:schemeClr val="bg1"/>
                </a:solidFill>
              </a:rPr>
              <a:t>Analyze variant gene expression in spatial clustering</a:t>
            </a:r>
          </a:p>
          <a:p>
            <a:pPr marL="285750" indent="-285750" algn="l">
              <a:buFont typeface="Arial" panose="020B0604020202020204" pitchFamily="34" charset="0"/>
              <a:buChar char="•"/>
            </a:pPr>
            <a:r>
              <a:rPr lang="en-US" altLang="zh-CN" dirty="0">
                <a:solidFill>
                  <a:schemeClr val="bg1"/>
                </a:solidFill>
              </a:rPr>
              <a:t>…</a:t>
            </a:r>
          </a:p>
        </p:txBody>
      </p:sp>
      <p:grpSp>
        <p:nvGrpSpPr>
          <p:cNvPr id="4" name="组合 3">
            <a:extLst>
              <a:ext uri="{FF2B5EF4-FFF2-40B4-BE49-F238E27FC236}">
                <a16:creationId xmlns:a16="http://schemas.microsoft.com/office/drawing/2014/main" id="{3A703B2E-4FDF-DD59-D544-90A2BD4335E0}"/>
              </a:ext>
            </a:extLst>
          </p:cNvPr>
          <p:cNvGrpSpPr/>
          <p:nvPr/>
        </p:nvGrpSpPr>
        <p:grpSpPr>
          <a:xfrm>
            <a:off x="108168" y="1487839"/>
            <a:ext cx="3943141" cy="5370161"/>
            <a:chOff x="0" y="1495585"/>
            <a:chExt cx="3943141" cy="5370161"/>
          </a:xfrm>
        </p:grpSpPr>
        <p:pic>
          <p:nvPicPr>
            <p:cNvPr id="14" name="图片 13">
              <a:extLst>
                <a:ext uri="{FF2B5EF4-FFF2-40B4-BE49-F238E27FC236}">
                  <a16:creationId xmlns:a16="http://schemas.microsoft.com/office/drawing/2014/main" id="{762C2005-DC7D-4C6E-0E53-17A0A06FE78F}"/>
                </a:ext>
              </a:extLst>
            </p:cNvPr>
            <p:cNvPicPr>
              <a:picLocks noChangeAspect="1"/>
            </p:cNvPicPr>
            <p:nvPr/>
          </p:nvPicPr>
          <p:blipFill rotWithShape="1">
            <a:blip r:embed="rId5"/>
            <a:srcRect t="30969" r="-971" b="307"/>
            <a:stretch/>
          </p:blipFill>
          <p:spPr>
            <a:xfrm>
              <a:off x="0" y="3099661"/>
              <a:ext cx="3943141" cy="3766085"/>
            </a:xfrm>
            <a:prstGeom prst="rect">
              <a:avLst/>
            </a:prstGeom>
          </p:spPr>
        </p:pic>
        <p:pic>
          <p:nvPicPr>
            <p:cNvPr id="3" name="图片 2">
              <a:extLst>
                <a:ext uri="{FF2B5EF4-FFF2-40B4-BE49-F238E27FC236}">
                  <a16:creationId xmlns:a16="http://schemas.microsoft.com/office/drawing/2014/main" id="{60C48692-AE8C-DB57-4272-CCDFFD6332FF}"/>
                </a:ext>
              </a:extLst>
            </p:cNvPr>
            <p:cNvPicPr>
              <a:picLocks noChangeAspect="1"/>
            </p:cNvPicPr>
            <p:nvPr/>
          </p:nvPicPr>
          <p:blipFill rotWithShape="1">
            <a:blip r:embed="rId5"/>
            <a:srcRect l="-4" t="-1407" r="-967" b="72136"/>
            <a:stretch/>
          </p:blipFill>
          <p:spPr>
            <a:xfrm>
              <a:off x="0" y="1495585"/>
              <a:ext cx="3943141" cy="1604076"/>
            </a:xfrm>
            <a:prstGeom prst="rect">
              <a:avLst/>
            </a:prstGeom>
          </p:spPr>
        </p:pic>
      </p:grpSp>
    </p:spTree>
    <p:extLst>
      <p:ext uri="{BB962C8B-B14F-4D97-AF65-F5344CB8AC3E}">
        <p14:creationId xmlns:p14="http://schemas.microsoft.com/office/powerpoint/2010/main" val="408649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A8958-EA4E-974F-FBAB-00758C2C0EC5}"/>
              </a:ext>
            </a:extLst>
          </p:cNvPr>
          <p:cNvSpPr>
            <a:spLocks noGrp="1"/>
          </p:cNvSpPr>
          <p:nvPr>
            <p:ph type="title"/>
          </p:nvPr>
        </p:nvSpPr>
        <p:spPr>
          <a:xfrm>
            <a:off x="527050" y="-102890"/>
            <a:ext cx="6643567" cy="929159"/>
          </a:xfrm>
        </p:spPr>
        <p:txBody>
          <a:bodyPr>
            <a:normAutofit fontScale="90000"/>
          </a:bodyPr>
          <a:lstStyle/>
          <a:p>
            <a:r>
              <a:rPr lang="en-US" altLang="zh-CN" dirty="0"/>
              <a:t>Spatial autocorrelation</a:t>
            </a:r>
            <a:endParaRPr lang="zh-CN" altLang="en-US" dirty="0"/>
          </a:p>
        </p:txBody>
      </p:sp>
      <p:pic>
        <p:nvPicPr>
          <p:cNvPr id="5" name="图片 4">
            <a:extLst>
              <a:ext uri="{FF2B5EF4-FFF2-40B4-BE49-F238E27FC236}">
                <a16:creationId xmlns:a16="http://schemas.microsoft.com/office/drawing/2014/main" id="{6AEE783C-504B-0C6E-A23F-FBDAAA2360EF}"/>
              </a:ext>
            </a:extLst>
          </p:cNvPr>
          <p:cNvPicPr>
            <a:picLocks noChangeAspect="1"/>
          </p:cNvPicPr>
          <p:nvPr/>
        </p:nvPicPr>
        <p:blipFill>
          <a:blip r:embed="rId3"/>
          <a:stretch>
            <a:fillRect/>
          </a:stretch>
        </p:blipFill>
        <p:spPr>
          <a:xfrm>
            <a:off x="361950" y="1250365"/>
            <a:ext cx="8465050" cy="208166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8F7131-DB7D-5B97-E806-217AFEB9AB7A}"/>
                  </a:ext>
                </a:extLst>
              </p:cNvPr>
              <p:cNvSpPr txBox="1"/>
              <p:nvPr/>
            </p:nvSpPr>
            <p:spPr>
              <a:xfrm>
                <a:off x="438059" y="3523543"/>
                <a:ext cx="11686207" cy="391646"/>
              </a:xfrm>
              <a:prstGeom prst="rect">
                <a:avLst/>
              </a:prstGeom>
              <a:noFill/>
            </p:spPr>
            <p:txBody>
              <a:bodyPr wrap="square" rtlCol="0">
                <a:spAutoFit/>
              </a:bodyPr>
              <a:lstStyle/>
              <a:p>
                <a:pPr algn="l"/>
                <a14:m>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 </m:t>
                    </m:r>
                  </m:oMath>
                </a14:m>
                <a:r>
                  <a:rPr lang="en-US" altLang="zh-CN" b="0" dirty="0">
                    <a:solidFill>
                      <a:schemeClr val="bg1"/>
                    </a:solidFill>
                    <a:latin typeface="Cambria Math" panose="02040503050406030204" pitchFamily="18" charset="0"/>
                  </a:rPr>
                  <a:t>spatial weight matrix calculated by KNN and optimize K</a:t>
                </a:r>
                <a:r>
                  <a:rPr lang="en-US" altLang="zh-CN" dirty="0">
                    <a:solidFill>
                      <a:schemeClr val="bg1"/>
                    </a:solidFill>
                    <a:latin typeface="Cambria Math" panose="02040503050406030204" pitchFamily="18" charset="0"/>
                  </a:rPr>
                  <a:t>, i</a:t>
                </a:r>
                <a:r>
                  <a:rPr lang="en-US" altLang="zh-CN" dirty="0">
                    <a:solidFill>
                      <a:schemeClr val="bg1"/>
                    </a:solidFill>
                  </a:rPr>
                  <a:t>t considers the distance between point </a:t>
                </a:r>
                <a:r>
                  <a:rPr lang="en-US" altLang="zh-CN" dirty="0" err="1">
                    <a:solidFill>
                      <a:schemeClr val="bg1"/>
                    </a:solidFill>
                  </a:rPr>
                  <a:t>i</a:t>
                </a:r>
                <a:r>
                  <a:rPr lang="en-US" altLang="zh-CN" dirty="0">
                    <a:solidFill>
                      <a:schemeClr val="bg1"/>
                    </a:solidFill>
                  </a:rPr>
                  <a:t> and j</a:t>
                </a:r>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5F8F7131-DB7D-5B97-E806-217AFEB9AB7A}"/>
                  </a:ext>
                </a:extLst>
              </p:cNvPr>
              <p:cNvSpPr txBox="1">
                <a:spLocks noRot="1" noChangeAspect="1" noMove="1" noResize="1" noEditPoints="1" noAdjustHandles="1" noChangeArrowheads="1" noChangeShapeType="1" noTextEdit="1"/>
              </p:cNvSpPr>
              <p:nvPr/>
            </p:nvSpPr>
            <p:spPr>
              <a:xfrm>
                <a:off x="438059" y="3523543"/>
                <a:ext cx="11686207" cy="391646"/>
              </a:xfrm>
              <a:prstGeom prst="rect">
                <a:avLst/>
              </a:prstGeom>
              <a:blipFill>
                <a:blip r:embed="rId4"/>
                <a:stretch>
                  <a:fillRect t="-9375" b="-18750"/>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8968A810-92DF-6668-A801-DF3E32F83932}"/>
              </a:ext>
            </a:extLst>
          </p:cNvPr>
          <p:cNvSpPr txBox="1"/>
          <p:nvPr/>
        </p:nvSpPr>
        <p:spPr>
          <a:xfrm>
            <a:off x="279400" y="1654858"/>
            <a:ext cx="2641600" cy="369332"/>
          </a:xfrm>
          <a:prstGeom prst="rect">
            <a:avLst/>
          </a:prstGeom>
          <a:noFill/>
        </p:spPr>
        <p:txBody>
          <a:bodyPr wrap="square" rtlCol="0">
            <a:spAutoFit/>
          </a:bodyPr>
          <a:lstStyle/>
          <a:p>
            <a:pPr algn="l"/>
            <a:r>
              <a:rPr lang="en-US" altLang="zh-CN" b="1" dirty="0">
                <a:solidFill>
                  <a:schemeClr val="bg1"/>
                </a:solidFill>
              </a:rPr>
              <a:t>Global </a:t>
            </a:r>
            <a:r>
              <a:rPr lang="en-US" altLang="zh-CN" b="1" dirty="0" err="1">
                <a:solidFill>
                  <a:schemeClr val="bg1"/>
                </a:solidFill>
              </a:rPr>
              <a:t>Moran’I</a:t>
            </a:r>
            <a:r>
              <a:rPr lang="en-US" altLang="zh-CN" b="1" dirty="0">
                <a:solidFill>
                  <a:schemeClr val="bg1"/>
                </a:solidFill>
              </a:rPr>
              <a:t>:</a:t>
            </a:r>
            <a:endParaRPr lang="zh-CN" altLang="en-US" b="1" dirty="0">
              <a:solidFill>
                <a:schemeClr val="bg1"/>
              </a:solidFill>
            </a:endParaRPr>
          </a:p>
        </p:txBody>
      </p:sp>
      <p:pic>
        <p:nvPicPr>
          <p:cNvPr id="12" name="图片 11">
            <a:extLst>
              <a:ext uri="{FF2B5EF4-FFF2-40B4-BE49-F238E27FC236}">
                <a16:creationId xmlns:a16="http://schemas.microsoft.com/office/drawing/2014/main" id="{511DB99B-5946-7552-F4BC-672E7513119B}"/>
              </a:ext>
            </a:extLst>
          </p:cNvPr>
          <p:cNvPicPr>
            <a:picLocks noChangeAspect="1"/>
          </p:cNvPicPr>
          <p:nvPr/>
        </p:nvPicPr>
        <p:blipFill>
          <a:blip r:embed="rId5"/>
          <a:stretch>
            <a:fillRect/>
          </a:stretch>
        </p:blipFill>
        <p:spPr>
          <a:xfrm>
            <a:off x="234950" y="4413153"/>
            <a:ext cx="7882360" cy="2083156"/>
          </a:xfrm>
          <a:prstGeom prst="rect">
            <a:avLst/>
          </a:prstGeom>
        </p:spPr>
      </p:pic>
      <p:sp>
        <p:nvSpPr>
          <p:cNvPr id="13" name="文本框 12">
            <a:extLst>
              <a:ext uri="{FF2B5EF4-FFF2-40B4-BE49-F238E27FC236}">
                <a16:creationId xmlns:a16="http://schemas.microsoft.com/office/drawing/2014/main" id="{E9A67C8B-B096-8983-7D75-8B30A63825E8}"/>
              </a:ext>
            </a:extLst>
          </p:cNvPr>
          <p:cNvSpPr txBox="1"/>
          <p:nvPr/>
        </p:nvSpPr>
        <p:spPr>
          <a:xfrm>
            <a:off x="361950" y="4521200"/>
            <a:ext cx="1820690" cy="369332"/>
          </a:xfrm>
          <a:prstGeom prst="rect">
            <a:avLst/>
          </a:prstGeom>
          <a:noFill/>
        </p:spPr>
        <p:txBody>
          <a:bodyPr wrap="square" rtlCol="0">
            <a:spAutoFit/>
          </a:bodyPr>
          <a:lstStyle/>
          <a:p>
            <a:pPr algn="l"/>
            <a:r>
              <a:rPr lang="en-US" altLang="zh-CN" b="1" dirty="0">
                <a:solidFill>
                  <a:schemeClr val="bg1"/>
                </a:solidFill>
              </a:rPr>
              <a:t>Local </a:t>
            </a:r>
            <a:r>
              <a:rPr lang="en-US" altLang="zh-CN" b="1" dirty="0" err="1">
                <a:solidFill>
                  <a:schemeClr val="bg1"/>
                </a:solidFill>
              </a:rPr>
              <a:t>Moran’I</a:t>
            </a:r>
            <a:r>
              <a:rPr lang="en-US" altLang="zh-CN" b="1" dirty="0">
                <a:solidFill>
                  <a:schemeClr val="bg1"/>
                </a:solidFill>
              </a:rPr>
              <a:t>:</a:t>
            </a:r>
            <a:endParaRPr lang="zh-CN" altLang="en-US" b="1" dirty="0">
              <a:solidFill>
                <a:schemeClr val="bg1"/>
              </a:solidFill>
            </a:endParaRPr>
          </a:p>
        </p:txBody>
      </p:sp>
      <p:sp>
        <p:nvSpPr>
          <p:cNvPr id="14" name="文本框 13">
            <a:extLst>
              <a:ext uri="{FF2B5EF4-FFF2-40B4-BE49-F238E27FC236}">
                <a16:creationId xmlns:a16="http://schemas.microsoft.com/office/drawing/2014/main" id="{3FC47123-299F-FC95-8EA9-BF88A1D39B5C}"/>
              </a:ext>
            </a:extLst>
          </p:cNvPr>
          <p:cNvSpPr txBox="1"/>
          <p:nvPr/>
        </p:nvSpPr>
        <p:spPr>
          <a:xfrm>
            <a:off x="279400" y="6126977"/>
            <a:ext cx="495300" cy="369332"/>
          </a:xfrm>
          <a:prstGeom prst="rect">
            <a:avLst/>
          </a:prstGeom>
          <a:noFill/>
        </p:spPr>
        <p:txBody>
          <a:bodyPr wrap="square" rtlCol="0">
            <a:spAutoFit/>
          </a:bodyPr>
          <a:lstStyle/>
          <a:p>
            <a:pPr algn="l"/>
            <a:r>
              <a:rPr lang="en-US" altLang="zh-CN" dirty="0">
                <a:solidFill>
                  <a:schemeClr val="bg1"/>
                </a:solidFill>
              </a:rPr>
              <a:t>or:</a:t>
            </a:r>
            <a:endParaRPr lang="zh-CN" altLang="en-US" dirty="0">
              <a:solidFill>
                <a:schemeClr val="bg1"/>
              </a:solidFill>
            </a:endParaRPr>
          </a:p>
        </p:txBody>
      </p:sp>
      <p:cxnSp>
        <p:nvCxnSpPr>
          <p:cNvPr id="11" name="直接箭头连接符 10">
            <a:extLst>
              <a:ext uri="{FF2B5EF4-FFF2-40B4-BE49-F238E27FC236}">
                <a16:creationId xmlns:a16="http://schemas.microsoft.com/office/drawing/2014/main" id="{BCDC5A70-FEFB-F2EF-41B5-E96039149205}"/>
              </a:ext>
            </a:extLst>
          </p:cNvPr>
          <p:cNvCxnSpPr>
            <a:cxnSpLocks/>
          </p:cNvCxnSpPr>
          <p:nvPr/>
        </p:nvCxnSpPr>
        <p:spPr>
          <a:xfrm flipH="1">
            <a:off x="6039853" y="1530773"/>
            <a:ext cx="4580734" cy="293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0BA5384B-EFF3-22BC-7398-03654B29AA99}"/>
              </a:ext>
            </a:extLst>
          </p:cNvPr>
          <p:cNvCxnSpPr>
            <a:cxnSpLocks/>
          </p:cNvCxnSpPr>
          <p:nvPr/>
        </p:nvCxnSpPr>
        <p:spPr>
          <a:xfrm flipH="1">
            <a:off x="5000832" y="1530773"/>
            <a:ext cx="6039701" cy="3175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861B2573-10D4-33A7-8426-6974D8202CD6}"/>
              </a:ext>
            </a:extLst>
          </p:cNvPr>
          <p:cNvSpPr txBox="1"/>
          <p:nvPr/>
        </p:nvSpPr>
        <p:spPr>
          <a:xfrm>
            <a:off x="7654269" y="613491"/>
            <a:ext cx="4529890" cy="2031325"/>
          </a:xfrm>
          <a:prstGeom prst="rect">
            <a:avLst/>
          </a:prstGeom>
          <a:noFill/>
        </p:spPr>
        <p:txBody>
          <a:bodyPr wrap="square" rtlCol="0">
            <a:spAutoFit/>
          </a:bodyPr>
          <a:lstStyle/>
          <a:p>
            <a:r>
              <a:rPr lang="en-US" altLang="zh-CN" dirty="0">
                <a:solidFill>
                  <a:schemeClr val="bg1"/>
                </a:solidFill>
              </a:rPr>
              <a:t>The core of spatial autocorrelation analysis lies in two key indicators: the spatial autocorrelation coefficient (Moran's I and Geary's C) and the spatial weight matrix. </a:t>
            </a:r>
          </a:p>
          <a:p>
            <a:r>
              <a:rPr lang="en-US" altLang="zh-CN" dirty="0">
                <a:solidFill>
                  <a:schemeClr val="bg1"/>
                </a:solidFill>
              </a:rPr>
              <a:t>A positive Moran's I value suggests that similar values are clustered together</a:t>
            </a:r>
            <a:endParaRPr lang="zh-CN" altLang="en-US" dirty="0">
              <a:solidFill>
                <a:schemeClr val="bg1"/>
              </a:solidFill>
            </a:endParaRPr>
          </a:p>
          <a:p>
            <a:pPr algn="l"/>
            <a:endParaRPr lang="zh-CN" altLang="en-US" dirty="0">
              <a:solidFill>
                <a:schemeClr val="bg1"/>
              </a:solidFill>
            </a:endParaRPr>
          </a:p>
        </p:txBody>
      </p:sp>
    </p:spTree>
    <p:extLst>
      <p:ext uri="{BB962C8B-B14F-4D97-AF65-F5344CB8AC3E}">
        <p14:creationId xmlns:p14="http://schemas.microsoft.com/office/powerpoint/2010/main" val="71865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6209-085D-3AC1-0614-0224EAB1E39C}"/>
              </a:ext>
            </a:extLst>
          </p:cNvPr>
          <p:cNvSpPr>
            <a:spLocks noGrp="1"/>
          </p:cNvSpPr>
          <p:nvPr>
            <p:ph type="title"/>
          </p:nvPr>
        </p:nvSpPr>
        <p:spPr/>
        <p:txBody>
          <a:bodyPr>
            <a:normAutofit fontScale="90000"/>
          </a:bodyPr>
          <a:lstStyle/>
          <a:p>
            <a:r>
              <a:rPr lang="en-US" altLang="zh-CN" dirty="0"/>
              <a:t>Visualization-</a:t>
            </a:r>
            <a:r>
              <a:rPr lang="en-US" altLang="zh-CN" dirty="0" err="1"/>
              <a:t>Moran’I</a:t>
            </a:r>
            <a:r>
              <a:rPr lang="en-US" altLang="zh-CN" dirty="0"/>
              <a:t> </a:t>
            </a:r>
            <a:endParaRPr lang="zh-CN" altLang="en-US" dirty="0"/>
          </a:p>
        </p:txBody>
      </p:sp>
      <p:sp>
        <p:nvSpPr>
          <p:cNvPr id="27" name="文本框 26">
            <a:extLst>
              <a:ext uri="{FF2B5EF4-FFF2-40B4-BE49-F238E27FC236}">
                <a16:creationId xmlns:a16="http://schemas.microsoft.com/office/drawing/2014/main" id="{3D384FAA-1320-C4A1-C81E-0FE1BF728317}"/>
              </a:ext>
            </a:extLst>
          </p:cNvPr>
          <p:cNvSpPr txBox="1"/>
          <p:nvPr/>
        </p:nvSpPr>
        <p:spPr>
          <a:xfrm>
            <a:off x="3707733" y="2173888"/>
            <a:ext cx="800100" cy="369332"/>
          </a:xfrm>
          <a:prstGeom prst="rect">
            <a:avLst/>
          </a:prstGeom>
          <a:noFill/>
        </p:spPr>
        <p:txBody>
          <a:bodyPr wrap="square" rtlCol="0">
            <a:spAutoFit/>
          </a:bodyPr>
          <a:lstStyle/>
          <a:p>
            <a:pPr algn="l"/>
            <a:r>
              <a:rPr lang="en-US" altLang="zh-CN" dirty="0">
                <a:solidFill>
                  <a:schemeClr val="bg1"/>
                </a:solidFill>
              </a:rPr>
              <a:t>Nme7 </a:t>
            </a:r>
            <a:endParaRPr lang="zh-CN" altLang="en-US" dirty="0">
              <a:solidFill>
                <a:schemeClr val="bg1"/>
              </a:solidFill>
            </a:endParaRPr>
          </a:p>
        </p:txBody>
      </p:sp>
      <p:cxnSp>
        <p:nvCxnSpPr>
          <p:cNvPr id="29" name="连接符: 肘形 28">
            <a:extLst>
              <a:ext uri="{FF2B5EF4-FFF2-40B4-BE49-F238E27FC236}">
                <a16:creationId xmlns:a16="http://schemas.microsoft.com/office/drawing/2014/main" id="{83333F8E-6947-AC1D-C786-0A708B214EA2}"/>
              </a:ext>
            </a:extLst>
          </p:cNvPr>
          <p:cNvCxnSpPr>
            <a:cxnSpLocks/>
          </p:cNvCxnSpPr>
          <p:nvPr/>
        </p:nvCxnSpPr>
        <p:spPr>
          <a:xfrm rot="5400000">
            <a:off x="3561076" y="2475129"/>
            <a:ext cx="502958" cy="5625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DDFABFBD-2EDA-A2F4-E52F-C558328DB4F3}"/>
              </a:ext>
            </a:extLst>
          </p:cNvPr>
          <p:cNvCxnSpPr>
            <a:cxnSpLocks/>
          </p:cNvCxnSpPr>
          <p:nvPr/>
        </p:nvCxnSpPr>
        <p:spPr>
          <a:xfrm rot="5400000">
            <a:off x="2359669" y="3714821"/>
            <a:ext cx="2908635" cy="5654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C9A16049-9A1A-9651-FF61-ED07EBA5D738}"/>
              </a:ext>
            </a:extLst>
          </p:cNvPr>
          <p:cNvSpPr txBox="1"/>
          <p:nvPr/>
        </p:nvSpPr>
        <p:spPr>
          <a:xfrm>
            <a:off x="4586045" y="2173888"/>
            <a:ext cx="919980" cy="369332"/>
          </a:xfrm>
          <a:prstGeom prst="rect">
            <a:avLst/>
          </a:prstGeom>
          <a:noFill/>
        </p:spPr>
        <p:txBody>
          <a:bodyPr wrap="square" rtlCol="0">
            <a:spAutoFit/>
          </a:bodyPr>
          <a:lstStyle/>
          <a:p>
            <a:pPr algn="l"/>
            <a:r>
              <a:rPr lang="en-US" altLang="zh-CN" dirty="0" err="1">
                <a:solidFill>
                  <a:schemeClr val="bg1"/>
                </a:solidFill>
              </a:rPr>
              <a:t>Nrgn</a:t>
            </a:r>
            <a:endParaRPr lang="zh-CN" altLang="en-US" dirty="0">
              <a:solidFill>
                <a:schemeClr val="bg1"/>
              </a:solidFill>
            </a:endParaRPr>
          </a:p>
        </p:txBody>
      </p:sp>
      <p:cxnSp>
        <p:nvCxnSpPr>
          <p:cNvPr id="34" name="连接符: 肘形 33">
            <a:extLst>
              <a:ext uri="{FF2B5EF4-FFF2-40B4-BE49-F238E27FC236}">
                <a16:creationId xmlns:a16="http://schemas.microsoft.com/office/drawing/2014/main" id="{2D47E8AB-613A-123A-6640-80A2CAAA2DF1}"/>
              </a:ext>
            </a:extLst>
          </p:cNvPr>
          <p:cNvCxnSpPr>
            <a:cxnSpLocks/>
          </p:cNvCxnSpPr>
          <p:nvPr/>
        </p:nvCxnSpPr>
        <p:spPr>
          <a:xfrm>
            <a:off x="5028251" y="2504938"/>
            <a:ext cx="517557" cy="502960"/>
          </a:xfrm>
          <a:prstGeom prst="bentConnector3">
            <a:avLst>
              <a:gd name="adj1" fmla="val 19"/>
            </a:avLst>
          </a:prstGeom>
          <a:ln>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20154C17-C9DA-3AE4-CA91-90426DC0198B}"/>
              </a:ext>
            </a:extLst>
          </p:cNvPr>
          <p:cNvCxnSpPr>
            <a:cxnSpLocks/>
          </p:cNvCxnSpPr>
          <p:nvPr/>
        </p:nvCxnSpPr>
        <p:spPr>
          <a:xfrm rot="16200000" flipH="1">
            <a:off x="3798802" y="3800084"/>
            <a:ext cx="2936672" cy="47777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9" name="连接符: 肘形 38">
            <a:extLst>
              <a:ext uri="{FF2B5EF4-FFF2-40B4-BE49-F238E27FC236}">
                <a16:creationId xmlns:a16="http://schemas.microsoft.com/office/drawing/2014/main" id="{B385BFE6-FF97-2C9F-4943-74AF0BF328B6}"/>
              </a:ext>
            </a:extLst>
          </p:cNvPr>
          <p:cNvCxnSpPr>
            <a:cxnSpLocks/>
          </p:cNvCxnSpPr>
          <p:nvPr/>
        </p:nvCxnSpPr>
        <p:spPr>
          <a:xfrm>
            <a:off x="5025389" y="2686220"/>
            <a:ext cx="3647911" cy="1485560"/>
          </a:xfrm>
          <a:prstGeom prst="bentConnector3">
            <a:avLst>
              <a:gd name="adj1" fmla="val 197"/>
            </a:avLst>
          </a:prstGeom>
          <a:ln>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9E3C9506-AEDA-91E3-321E-6E38F6493D91}"/>
              </a:ext>
            </a:extLst>
          </p:cNvPr>
          <p:cNvSpPr txBox="1"/>
          <p:nvPr/>
        </p:nvSpPr>
        <p:spPr>
          <a:xfrm>
            <a:off x="6617547" y="413173"/>
            <a:ext cx="6014720" cy="369332"/>
          </a:xfrm>
          <a:prstGeom prst="rect">
            <a:avLst/>
          </a:prstGeom>
          <a:noFill/>
        </p:spPr>
        <p:txBody>
          <a:bodyPr wrap="square" rtlCol="0">
            <a:spAutoFit/>
          </a:bodyPr>
          <a:lstStyle/>
          <a:p>
            <a:pPr algn="l"/>
            <a:r>
              <a:rPr lang="en-US" altLang="zh-CN" dirty="0">
                <a:solidFill>
                  <a:schemeClr val="bg1"/>
                </a:solidFill>
              </a:rPr>
              <a:t>Dataset: mouse brain cortex, </a:t>
            </a:r>
            <a:r>
              <a:rPr lang="en-US" altLang="zh-CN" dirty="0" err="1">
                <a:solidFill>
                  <a:schemeClr val="bg1"/>
                </a:solidFill>
              </a:rPr>
              <a:t>Visium</a:t>
            </a:r>
            <a:endParaRPr lang="zh-CN" altLang="en-US" dirty="0">
              <a:solidFill>
                <a:schemeClr val="bg1"/>
              </a:solidFill>
            </a:endParaRPr>
          </a:p>
        </p:txBody>
      </p:sp>
      <p:pic>
        <p:nvPicPr>
          <p:cNvPr id="5" name="图片 4" descr="图表, 散点图&#10;&#10;描述已自动生成">
            <a:extLst>
              <a:ext uri="{FF2B5EF4-FFF2-40B4-BE49-F238E27FC236}">
                <a16:creationId xmlns:a16="http://schemas.microsoft.com/office/drawing/2014/main" id="{D55BC373-0F7B-5741-E595-41B73A6646F7}"/>
              </a:ext>
            </a:extLst>
          </p:cNvPr>
          <p:cNvPicPr>
            <a:picLocks noChangeAspect="1"/>
          </p:cNvPicPr>
          <p:nvPr/>
        </p:nvPicPr>
        <p:blipFill rotWithShape="1">
          <a:blip r:embed="rId3">
            <a:extLst>
              <a:ext uri="{28A0092B-C50C-407E-A947-70E740481C1C}">
                <a14:useLocalDpi xmlns:a14="http://schemas.microsoft.com/office/drawing/2010/main" val="0"/>
              </a:ext>
            </a:extLst>
          </a:blip>
          <a:srcRect l="-1" r="7497"/>
          <a:stretch/>
        </p:blipFill>
        <p:spPr>
          <a:xfrm>
            <a:off x="330964" y="1283742"/>
            <a:ext cx="3206755" cy="2806638"/>
          </a:xfrm>
          <a:prstGeom prst="rect">
            <a:avLst/>
          </a:prstGeom>
        </p:spPr>
      </p:pic>
      <p:pic>
        <p:nvPicPr>
          <p:cNvPr id="7" name="图片 6" descr="图表, 散点图&#10;&#10;描述已自动生成">
            <a:extLst>
              <a:ext uri="{FF2B5EF4-FFF2-40B4-BE49-F238E27FC236}">
                <a16:creationId xmlns:a16="http://schemas.microsoft.com/office/drawing/2014/main" id="{4AA50FBD-18DE-5568-9626-24602FE614F6}"/>
              </a:ext>
            </a:extLst>
          </p:cNvPr>
          <p:cNvPicPr>
            <a:picLocks noChangeAspect="1"/>
          </p:cNvPicPr>
          <p:nvPr/>
        </p:nvPicPr>
        <p:blipFill rotWithShape="1">
          <a:blip r:embed="rId4">
            <a:extLst>
              <a:ext uri="{28A0092B-C50C-407E-A947-70E740481C1C}">
                <a14:useLocalDpi xmlns:a14="http://schemas.microsoft.com/office/drawing/2010/main" val="0"/>
              </a:ext>
            </a:extLst>
          </a:blip>
          <a:srcRect r="8723"/>
          <a:stretch/>
        </p:blipFill>
        <p:spPr>
          <a:xfrm>
            <a:off x="5545808" y="1293845"/>
            <a:ext cx="3230401" cy="2820142"/>
          </a:xfrm>
          <a:prstGeom prst="rect">
            <a:avLst/>
          </a:prstGeom>
        </p:spPr>
      </p:pic>
      <p:pic>
        <p:nvPicPr>
          <p:cNvPr id="9" name="图片 8" descr="图表, 直方图&#10;&#10;描述已自动生成">
            <a:extLst>
              <a:ext uri="{FF2B5EF4-FFF2-40B4-BE49-F238E27FC236}">
                <a16:creationId xmlns:a16="http://schemas.microsoft.com/office/drawing/2014/main" id="{E016FEB7-3945-9F3B-F9BD-8E28A7594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6209" y="2713494"/>
            <a:ext cx="3377362" cy="2640200"/>
          </a:xfrm>
          <a:prstGeom prst="rect">
            <a:avLst/>
          </a:prstGeom>
        </p:spPr>
      </p:pic>
      <p:pic>
        <p:nvPicPr>
          <p:cNvPr id="13" name="图片 12" descr="图表&#10;&#10;描述已自动生成">
            <a:extLst>
              <a:ext uri="{FF2B5EF4-FFF2-40B4-BE49-F238E27FC236}">
                <a16:creationId xmlns:a16="http://schemas.microsoft.com/office/drawing/2014/main" id="{CFEC71E6-A4FC-0823-75CB-6DEA94DC93F7}"/>
              </a:ext>
            </a:extLst>
          </p:cNvPr>
          <p:cNvPicPr>
            <a:picLocks noChangeAspect="1"/>
          </p:cNvPicPr>
          <p:nvPr/>
        </p:nvPicPr>
        <p:blipFill rotWithShape="1">
          <a:blip r:embed="rId6">
            <a:extLst>
              <a:ext uri="{28A0092B-C50C-407E-A947-70E740481C1C}">
                <a14:useLocalDpi xmlns:a14="http://schemas.microsoft.com/office/drawing/2010/main" val="0"/>
              </a:ext>
            </a:extLst>
          </a:blip>
          <a:srcRect r="8679"/>
          <a:stretch/>
        </p:blipFill>
        <p:spPr>
          <a:xfrm>
            <a:off x="5503094" y="4212218"/>
            <a:ext cx="3173137" cy="2759097"/>
          </a:xfrm>
          <a:prstGeom prst="rect">
            <a:avLst/>
          </a:prstGeom>
        </p:spPr>
      </p:pic>
      <p:pic>
        <p:nvPicPr>
          <p:cNvPr id="15" name="图片 14" descr="图表, 散点图&#10;&#10;描述已自动生成">
            <a:extLst>
              <a:ext uri="{FF2B5EF4-FFF2-40B4-BE49-F238E27FC236}">
                <a16:creationId xmlns:a16="http://schemas.microsoft.com/office/drawing/2014/main" id="{E2BBE215-973D-405B-2DB8-412FD0DA647B}"/>
              </a:ext>
            </a:extLst>
          </p:cNvPr>
          <p:cNvPicPr>
            <a:picLocks noChangeAspect="1"/>
          </p:cNvPicPr>
          <p:nvPr/>
        </p:nvPicPr>
        <p:blipFill rotWithShape="1">
          <a:blip r:embed="rId7">
            <a:extLst>
              <a:ext uri="{28A0092B-C50C-407E-A947-70E740481C1C}">
                <a14:useLocalDpi xmlns:a14="http://schemas.microsoft.com/office/drawing/2010/main" val="0"/>
              </a:ext>
            </a:extLst>
          </a:blip>
          <a:srcRect l="-1" r="9042"/>
          <a:stretch/>
        </p:blipFill>
        <p:spPr>
          <a:xfrm>
            <a:off x="441240" y="4212217"/>
            <a:ext cx="3050246" cy="2641233"/>
          </a:xfrm>
          <a:prstGeom prst="rect">
            <a:avLst/>
          </a:prstGeom>
        </p:spPr>
      </p:pic>
    </p:spTree>
    <p:extLst>
      <p:ext uri="{BB962C8B-B14F-4D97-AF65-F5344CB8AC3E}">
        <p14:creationId xmlns:p14="http://schemas.microsoft.com/office/powerpoint/2010/main" val="266836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552A0-73C8-EF99-F251-1E733CEF7BC3}"/>
              </a:ext>
            </a:extLst>
          </p:cNvPr>
          <p:cNvSpPr>
            <a:spLocks noGrp="1"/>
          </p:cNvSpPr>
          <p:nvPr>
            <p:ph type="title"/>
          </p:nvPr>
        </p:nvSpPr>
        <p:spPr>
          <a:xfrm>
            <a:off x="539096" y="171950"/>
            <a:ext cx="7162184" cy="487937"/>
          </a:xfrm>
        </p:spPr>
        <p:txBody>
          <a:bodyPr>
            <a:normAutofit/>
          </a:bodyPr>
          <a:lstStyle/>
          <a:p>
            <a:r>
              <a:rPr lang="en-US" altLang="zh-CN" dirty="0"/>
              <a:t>Gene prediction algorithm</a:t>
            </a:r>
            <a:endParaRPr lang="zh-CN" altLang="en-US" dirty="0"/>
          </a:p>
        </p:txBody>
      </p:sp>
      <p:sp>
        <p:nvSpPr>
          <p:cNvPr id="5" name="矩形 4">
            <a:extLst>
              <a:ext uri="{FF2B5EF4-FFF2-40B4-BE49-F238E27FC236}">
                <a16:creationId xmlns:a16="http://schemas.microsoft.com/office/drawing/2014/main" id="{8A998D1D-AA96-92E0-EE4B-97E1D71144D1}"/>
              </a:ext>
            </a:extLst>
          </p:cNvPr>
          <p:cNvSpPr/>
          <p:nvPr/>
        </p:nvSpPr>
        <p:spPr>
          <a:xfrm>
            <a:off x="425992" y="1068097"/>
            <a:ext cx="10967490" cy="618630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742950" indent="-742950">
              <a:buFont typeface="+mj-ea"/>
              <a:buAutoNum type="circleNumDbPlain"/>
            </a:pPr>
            <a:r>
              <a:rPr lang="en-US" altLang="zh-CN" sz="4400" b="1" dirty="0">
                <a:ln/>
                <a:solidFill>
                  <a:schemeClr val="accent3"/>
                </a:solidFill>
              </a:rPr>
              <a:t>IDW- Inversed Distance Weighted  </a:t>
            </a: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r>
              <a:rPr lang="en-US" altLang="zh-CN" sz="4400" b="1">
                <a:ln/>
                <a:solidFill>
                  <a:schemeClr val="accent3"/>
                </a:solidFill>
              </a:rPr>
              <a:t>Kriging</a:t>
            </a:r>
          </a:p>
          <a:p>
            <a:pPr marL="742950" indent="-742950">
              <a:buFont typeface="+mj-ea"/>
              <a:buAutoNum type="circleNumDbPlain"/>
            </a:pPr>
            <a:r>
              <a:rPr lang="en-US" altLang="zh-CN" sz="4400" b="1">
                <a:ln/>
                <a:solidFill>
                  <a:schemeClr val="accent3"/>
                </a:solidFill>
              </a:rPr>
              <a:t>GWR&amp;MGWR</a:t>
            </a:r>
          </a:p>
          <a:p>
            <a:r>
              <a:rPr lang="en-US" altLang="zh-CN" sz="4400" b="1">
                <a:ln/>
                <a:solidFill>
                  <a:schemeClr val="accent3"/>
                </a:solidFill>
              </a:rPr>
              <a:t>     Geographically Weighted Regression</a:t>
            </a:r>
            <a:endParaRPr lang="zh-CN" altLang="en-US" sz="4400" b="1">
              <a:ln/>
              <a:solidFill>
                <a:schemeClr val="accent3"/>
              </a:solidFill>
            </a:endParaRPr>
          </a:p>
          <a:p>
            <a:endParaRPr lang="en-US" altLang="zh-CN" sz="4400" b="1">
              <a:ln/>
              <a:solidFill>
                <a:schemeClr val="accent3"/>
              </a:solidFill>
            </a:endParaRPr>
          </a:p>
        </p:txBody>
      </p:sp>
      <p:sp>
        <p:nvSpPr>
          <p:cNvPr id="11" name="文本框 10">
            <a:extLst>
              <a:ext uri="{FF2B5EF4-FFF2-40B4-BE49-F238E27FC236}">
                <a16:creationId xmlns:a16="http://schemas.microsoft.com/office/drawing/2014/main" id="{00FFB7E1-CB91-A3DA-F8E4-984CB17D6A0A}"/>
              </a:ext>
            </a:extLst>
          </p:cNvPr>
          <p:cNvSpPr txBox="1"/>
          <p:nvPr/>
        </p:nvSpPr>
        <p:spPr>
          <a:xfrm>
            <a:off x="1955107" y="2130812"/>
            <a:ext cx="3091025" cy="2246769"/>
          </a:xfrm>
          <a:prstGeom prst="rect">
            <a:avLst/>
          </a:prstGeom>
          <a:noFill/>
        </p:spPr>
        <p:txBody>
          <a:bodyPr wrap="square" rtlCol="0">
            <a:spAutoFit/>
          </a:bodyPr>
          <a:lstStyle/>
          <a:p>
            <a:pPr algn="l"/>
            <a:r>
              <a:rPr lang="en-US" altLang="zh-CN" sz="2000" dirty="0">
                <a:solidFill>
                  <a:schemeClr val="bg1"/>
                </a:solidFill>
              </a:rPr>
              <a:t>Calculate distance</a:t>
            </a:r>
          </a:p>
          <a:p>
            <a:pPr algn="l"/>
            <a:endParaRPr lang="en-US" altLang="zh-CN" sz="2000" dirty="0">
              <a:solidFill>
                <a:schemeClr val="bg1"/>
              </a:solidFill>
            </a:endParaRPr>
          </a:p>
          <a:p>
            <a:pPr algn="l"/>
            <a:endParaRPr lang="en-US" altLang="zh-CN" sz="2000" dirty="0">
              <a:solidFill>
                <a:schemeClr val="bg1"/>
              </a:solidFill>
            </a:endParaRPr>
          </a:p>
          <a:p>
            <a:pPr algn="l"/>
            <a:r>
              <a:rPr lang="en-US" altLang="zh-CN" sz="2000" dirty="0">
                <a:solidFill>
                  <a:schemeClr val="bg1"/>
                </a:solidFill>
              </a:rPr>
              <a:t>Calculate weight</a:t>
            </a:r>
          </a:p>
          <a:p>
            <a:pPr algn="l"/>
            <a:endParaRPr lang="en-US" altLang="zh-CN" sz="2000" dirty="0">
              <a:solidFill>
                <a:schemeClr val="bg1"/>
              </a:solidFill>
            </a:endParaRPr>
          </a:p>
          <a:p>
            <a:pPr algn="l"/>
            <a:endParaRPr lang="en-US" altLang="zh-CN" sz="2000" dirty="0">
              <a:solidFill>
                <a:schemeClr val="bg1"/>
              </a:solidFill>
            </a:endParaRPr>
          </a:p>
          <a:p>
            <a:pPr algn="l"/>
            <a:r>
              <a:rPr lang="en-US" altLang="zh-CN" sz="2000" dirty="0">
                <a:solidFill>
                  <a:schemeClr val="bg1"/>
                </a:solidFill>
              </a:rPr>
              <a:t>Calculate interpolation</a:t>
            </a: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7A2034C-D7EA-CA2C-6368-D4475F9C1DDD}"/>
                  </a:ext>
                </a:extLst>
              </p:cNvPr>
              <p:cNvSpPr txBox="1"/>
              <p:nvPr/>
            </p:nvSpPr>
            <p:spPr>
              <a:xfrm>
                <a:off x="5100708" y="2062090"/>
                <a:ext cx="2949077" cy="297967"/>
              </a:xfrm>
              <a:prstGeom prst="rect">
                <a:avLst/>
              </a:prstGeom>
              <a:noFill/>
            </p:spPr>
            <p:txBody>
              <a:bodyPr wrap="none" lIns="0" tIns="0" rIns="0" bIns="0" rtlCol="0">
                <a:spAutoFit/>
              </a:bodyPr>
              <a:lstStyle/>
              <a:p>
                <a14:m>
                  <m:oMath xmlns:m="http://schemas.openxmlformats.org/officeDocument/2006/math">
                    <m:sSub>
                      <m:sSubPr>
                        <m:ctrlPr>
                          <a:rPr lang="nn-NO" altLang="zh-CN" i="1" smtClean="0">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𝑑</m:t>
                        </m:r>
                      </m:e>
                      <m:sub>
                        <m:r>
                          <a:rPr lang="nn-NO" altLang="zh-CN" i="1">
                            <a:solidFill>
                              <a:schemeClr val="bg1"/>
                            </a:solidFill>
                            <a:latin typeface="Cambria Math" panose="02040503050406030204" pitchFamily="18" charset="0"/>
                          </a:rPr>
                          <m:t>𝑖</m:t>
                        </m:r>
                      </m:sub>
                    </m:sSub>
                    <m:r>
                      <a:rPr lang="nn-NO" altLang="zh-CN" i="1">
                        <a:solidFill>
                          <a:schemeClr val="bg1"/>
                        </a:solidFill>
                        <a:latin typeface="Cambria Math" panose="02040503050406030204" pitchFamily="18" charset="0"/>
                      </a:rPr>
                      <m:t> =</m:t>
                    </m:r>
                    <m:r>
                      <a:rPr lang="nn-NO" altLang="zh-CN" i="1" smtClean="0">
                        <a:solidFill>
                          <a:schemeClr val="bg1"/>
                        </a:solidFill>
                        <a:latin typeface="Cambria Math" panose="02040503050406030204" pitchFamily="18" charset="0"/>
                      </a:rPr>
                      <m:t>√</m:t>
                    </m:r>
                    <m:d>
                      <m:dPr>
                        <m:begChr m:val="{"/>
                        <m:endChr m:val="}"/>
                        <m:ctrlPr>
                          <a:rPr lang="nn-NO" altLang="zh-CN" i="1">
                            <a:solidFill>
                              <a:schemeClr val="bg1"/>
                            </a:solidFill>
                            <a:latin typeface="Cambria Math" panose="02040503050406030204" pitchFamily="18" charset="0"/>
                          </a:rPr>
                        </m:ctrlPr>
                      </m:dPr>
                      <m:e>
                        <m:sSup>
                          <m:sSupPr>
                            <m:ctrlPr>
                              <a:rPr lang="nn-NO" altLang="zh-CN" i="1">
                                <a:solidFill>
                                  <a:schemeClr val="bg1"/>
                                </a:solidFill>
                                <a:latin typeface="Cambria Math" panose="02040503050406030204" pitchFamily="18" charset="0"/>
                              </a:rPr>
                            </m:ctrlPr>
                          </m:sSupPr>
                          <m:e>
                            <m:d>
                              <m:dPr>
                                <m:ctrlPr>
                                  <a:rPr lang="nn-NO" altLang="zh-CN" i="1">
                                    <a:solidFill>
                                      <a:schemeClr val="bg1"/>
                                    </a:solidFill>
                                    <a:latin typeface="Cambria Math" panose="02040503050406030204" pitchFamily="18" charset="0"/>
                                  </a:rPr>
                                </m:ctrlPr>
                              </m:dPr>
                              <m:e>
                                <m:r>
                                  <a:rPr lang="nn-NO" altLang="zh-CN" i="1">
                                    <a:solidFill>
                                      <a:schemeClr val="bg1"/>
                                    </a:solidFill>
                                    <a:latin typeface="Cambria Math" panose="02040503050406030204" pitchFamily="18" charset="0"/>
                                  </a:rPr>
                                  <m:t>𝑥</m:t>
                                </m:r>
                                <m:r>
                                  <a:rPr lang="nn-NO" altLang="zh-CN" i="1">
                                    <a:solidFill>
                                      <a:schemeClr val="bg1"/>
                                    </a:solidFill>
                                    <a:latin typeface="Cambria Math" panose="02040503050406030204" pitchFamily="18" charset="0"/>
                                  </a:rPr>
                                  <m:t> − </m:t>
                                </m:r>
                                <m:sSub>
                                  <m:sSubPr>
                                    <m:ctrlPr>
                                      <a:rPr lang="nn-NO" altLang="zh-CN" i="1">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𝑥</m:t>
                                    </m:r>
                                  </m:e>
                                  <m:sub>
                                    <m:r>
                                      <a:rPr lang="nn-NO" altLang="zh-CN" i="1">
                                        <a:solidFill>
                                          <a:schemeClr val="bg1"/>
                                        </a:solidFill>
                                        <a:latin typeface="Cambria Math" panose="02040503050406030204" pitchFamily="18" charset="0"/>
                                      </a:rPr>
                                      <m:t>𝑖</m:t>
                                    </m:r>
                                  </m:sub>
                                </m:sSub>
                              </m:e>
                            </m:d>
                          </m:e>
                          <m:sup>
                            <m:r>
                              <a:rPr lang="nn-NO" altLang="zh-CN" i="1">
                                <a:solidFill>
                                  <a:schemeClr val="bg1"/>
                                </a:solidFill>
                                <a:latin typeface="Cambria Math" panose="02040503050406030204" pitchFamily="18" charset="0"/>
                              </a:rPr>
                              <m:t>2</m:t>
                            </m:r>
                          </m:sup>
                        </m:sSup>
                        <m:r>
                          <a:rPr lang="nn-NO" altLang="zh-CN" i="1">
                            <a:solidFill>
                              <a:schemeClr val="bg1"/>
                            </a:solidFill>
                            <a:latin typeface="Cambria Math" panose="02040503050406030204" pitchFamily="18" charset="0"/>
                          </a:rPr>
                          <m:t> + </m:t>
                        </m:r>
                        <m:sSup>
                          <m:sSupPr>
                            <m:ctrlPr>
                              <a:rPr lang="nn-NO" altLang="zh-CN" i="1">
                                <a:solidFill>
                                  <a:schemeClr val="bg1"/>
                                </a:solidFill>
                                <a:latin typeface="Cambria Math" panose="02040503050406030204" pitchFamily="18" charset="0"/>
                              </a:rPr>
                            </m:ctrlPr>
                          </m:sSupPr>
                          <m:e>
                            <m:d>
                              <m:dPr>
                                <m:ctrlPr>
                                  <a:rPr lang="nn-NO" altLang="zh-CN" i="1">
                                    <a:solidFill>
                                      <a:schemeClr val="bg1"/>
                                    </a:solidFill>
                                    <a:latin typeface="Cambria Math" panose="02040503050406030204" pitchFamily="18" charset="0"/>
                                  </a:rPr>
                                </m:ctrlPr>
                              </m:dPr>
                              <m:e>
                                <m:r>
                                  <a:rPr lang="nn-NO" altLang="zh-CN" i="1">
                                    <a:solidFill>
                                      <a:schemeClr val="bg1"/>
                                    </a:solidFill>
                                    <a:latin typeface="Cambria Math" panose="02040503050406030204" pitchFamily="18" charset="0"/>
                                  </a:rPr>
                                  <m:t>𝑦</m:t>
                                </m:r>
                                <m:r>
                                  <a:rPr lang="nn-NO" altLang="zh-CN" i="1">
                                    <a:solidFill>
                                      <a:schemeClr val="bg1"/>
                                    </a:solidFill>
                                    <a:latin typeface="Cambria Math" panose="02040503050406030204" pitchFamily="18" charset="0"/>
                                  </a:rPr>
                                  <m:t> − </m:t>
                                </m:r>
                                <m:sSub>
                                  <m:sSubPr>
                                    <m:ctrlPr>
                                      <a:rPr lang="nn-NO" altLang="zh-CN" i="1">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𝑦</m:t>
                                    </m:r>
                                  </m:e>
                                  <m:sub>
                                    <m:r>
                                      <a:rPr lang="nn-NO" altLang="zh-CN" i="1">
                                        <a:solidFill>
                                          <a:schemeClr val="bg1"/>
                                        </a:solidFill>
                                        <a:latin typeface="Cambria Math" panose="02040503050406030204" pitchFamily="18" charset="0"/>
                                      </a:rPr>
                                      <m:t>𝑖</m:t>
                                    </m:r>
                                  </m:sub>
                                </m:sSub>
                              </m:e>
                            </m:d>
                          </m:e>
                          <m:sup>
                            <m:r>
                              <a:rPr lang="nn-NO" altLang="zh-CN" i="1">
                                <a:solidFill>
                                  <a:schemeClr val="bg1"/>
                                </a:solidFill>
                                <a:latin typeface="Cambria Math" panose="02040503050406030204" pitchFamily="18" charset="0"/>
                              </a:rPr>
                              <m:t>2</m:t>
                            </m:r>
                          </m:sup>
                        </m:sSup>
                      </m:e>
                    </m:d>
                  </m:oMath>
                </a14:m>
                <a:r>
                  <a:rPr lang="zh-CN" altLang="en-US" dirty="0">
                    <a:solidFill>
                      <a:schemeClr val="bg1"/>
                    </a:solidFill>
                  </a:rPr>
                  <a:t> </a:t>
                </a:r>
              </a:p>
            </p:txBody>
          </p:sp>
        </mc:Choice>
        <mc:Fallback xmlns="">
          <p:sp>
            <p:nvSpPr>
              <p:cNvPr id="16" name="文本框 15">
                <a:extLst>
                  <a:ext uri="{FF2B5EF4-FFF2-40B4-BE49-F238E27FC236}">
                    <a16:creationId xmlns:a16="http://schemas.microsoft.com/office/drawing/2014/main" id="{D7A2034C-D7EA-CA2C-6368-D4475F9C1DDD}"/>
                  </a:ext>
                </a:extLst>
              </p:cNvPr>
              <p:cNvSpPr txBox="1">
                <a:spLocks noRot="1" noChangeAspect="1" noMove="1" noResize="1" noEditPoints="1" noAdjustHandles="1" noChangeArrowheads="1" noChangeShapeType="1" noTextEdit="1"/>
              </p:cNvSpPr>
              <p:nvPr/>
            </p:nvSpPr>
            <p:spPr>
              <a:xfrm>
                <a:off x="5100708" y="2062090"/>
                <a:ext cx="2949077" cy="297967"/>
              </a:xfrm>
              <a:prstGeom prst="rect">
                <a:avLst/>
              </a:prstGeom>
              <a:blipFill>
                <a:blip r:embed="rId3"/>
                <a:stretch>
                  <a:fillRect l="-2893" t="-8163" r="-10124"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C161A5A-144C-A2F6-C808-DC0AE3E2B94E}"/>
                  </a:ext>
                </a:extLst>
              </p:cNvPr>
              <p:cNvSpPr txBox="1"/>
              <p:nvPr/>
            </p:nvSpPr>
            <p:spPr>
              <a:xfrm>
                <a:off x="4994871" y="2958158"/>
                <a:ext cx="867930" cy="464614"/>
              </a:xfrm>
              <a:prstGeom prst="rect">
                <a:avLst/>
              </a:prstGeom>
              <a:noFill/>
            </p:spPr>
            <p:txBody>
              <a:bodyPr wrap="none" lIns="0" tIns="0" rIns="0" bIns="0" rtlCol="0">
                <a:spAutoFit/>
              </a:bodyPr>
              <a:lstStyle/>
              <a:p>
                <a:r>
                  <a:rPr lang="en-US" altLang="zh-CN" dirty="0">
                    <a:solidFill>
                      <a:schemeClr val="bg1"/>
                    </a:solidFill>
                  </a:rPr>
                  <a:t> </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 =</m:t>
                    </m:r>
                    <m:f>
                      <m:fPr>
                        <m:ctrlPr>
                          <a:rPr lang="en-US" altLang="zh-CN"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𝑑</m:t>
                            </m:r>
                          </m:e>
                          <m:sub>
                            <m:r>
                              <a:rPr lang="en-US" altLang="zh-CN" b="0" i="1" smtClean="0">
                                <a:solidFill>
                                  <a:schemeClr val="bg1"/>
                                </a:solidFill>
                                <a:latin typeface="Cambria Math" panose="02040503050406030204" pitchFamily="18" charset="0"/>
                              </a:rPr>
                              <m:t>𝑖</m:t>
                            </m:r>
                          </m:sub>
                          <m:sup>
                            <m:r>
                              <a:rPr lang="en-US" altLang="zh-CN" b="0" i="1" smtClean="0">
                                <a:solidFill>
                                  <a:schemeClr val="bg1"/>
                                </a:solidFill>
                                <a:latin typeface="Cambria Math" panose="02040503050406030204" pitchFamily="18" charset="0"/>
                              </a:rPr>
                              <m:t>𝑝</m:t>
                            </m:r>
                          </m:sup>
                        </m:sSubSup>
                      </m:den>
                    </m:f>
                  </m:oMath>
                </a14:m>
                <a:endParaRPr lang="zh-CN" altLang="en-US" dirty="0">
                  <a:solidFill>
                    <a:schemeClr val="bg1"/>
                  </a:solidFill>
                </a:endParaRPr>
              </a:p>
            </p:txBody>
          </p:sp>
        </mc:Choice>
        <mc:Fallback xmlns="">
          <p:sp>
            <p:nvSpPr>
              <p:cNvPr id="17" name="文本框 16">
                <a:extLst>
                  <a:ext uri="{FF2B5EF4-FFF2-40B4-BE49-F238E27FC236}">
                    <a16:creationId xmlns:a16="http://schemas.microsoft.com/office/drawing/2014/main" id="{5C161A5A-144C-A2F6-C808-DC0AE3E2B94E}"/>
                  </a:ext>
                </a:extLst>
              </p:cNvPr>
              <p:cNvSpPr txBox="1">
                <a:spLocks noRot="1" noChangeAspect="1" noMove="1" noResize="1" noEditPoints="1" noAdjustHandles="1" noChangeArrowheads="1" noChangeShapeType="1" noTextEdit="1"/>
              </p:cNvSpPr>
              <p:nvPr/>
            </p:nvSpPr>
            <p:spPr>
              <a:xfrm>
                <a:off x="4994871" y="2958158"/>
                <a:ext cx="867930" cy="464614"/>
              </a:xfrm>
              <a:prstGeom prst="rect">
                <a:avLst/>
              </a:prstGeom>
              <a:blipFill>
                <a:blip r:embed="rId4"/>
                <a:stretch>
                  <a:fillRect r="-4895" b="-11842"/>
                </a:stretch>
              </a:blipFill>
            </p:spPr>
            <p:txBody>
              <a:bodyPr/>
              <a:lstStyle/>
              <a:p>
                <a:r>
                  <a:rPr lang="en-US">
                    <a:noFill/>
                  </a:rPr>
                  <a:t> </a:t>
                </a:r>
              </a:p>
            </p:txBody>
          </p:sp>
        </mc:Fallback>
      </mc:AlternateContent>
      <p:sp>
        <p:nvSpPr>
          <p:cNvPr id="19" name="文本框 18">
            <a:extLst>
              <a:ext uri="{FF2B5EF4-FFF2-40B4-BE49-F238E27FC236}">
                <a16:creationId xmlns:a16="http://schemas.microsoft.com/office/drawing/2014/main" id="{23EA9602-C200-E65E-0C21-AFC273D2B9FD}"/>
              </a:ext>
            </a:extLst>
          </p:cNvPr>
          <p:cNvSpPr txBox="1"/>
          <p:nvPr/>
        </p:nvSpPr>
        <p:spPr>
          <a:xfrm>
            <a:off x="6769467" y="2996258"/>
            <a:ext cx="4575866" cy="369332"/>
          </a:xfrm>
          <a:prstGeom prst="rect">
            <a:avLst/>
          </a:prstGeom>
          <a:noFill/>
        </p:spPr>
        <p:txBody>
          <a:bodyPr wrap="square">
            <a:spAutoFit/>
          </a:bodyPr>
          <a:lstStyle/>
          <a:p>
            <a:r>
              <a:rPr lang="zh-CN" altLang="en-US" i="1" dirty="0">
                <a:solidFill>
                  <a:schemeClr val="bg1"/>
                </a:solidFill>
              </a:rPr>
              <a:t>p is a tunable parameter</a:t>
            </a:r>
            <a:r>
              <a:rPr lang="en-US" altLang="zh-CN" i="1" dirty="0">
                <a:solidFill>
                  <a:schemeClr val="bg1"/>
                </a:solidFill>
              </a:rPr>
              <a:t>, always take 2</a:t>
            </a:r>
            <a:endParaRPr lang="zh-CN" altLang="en-US" i="1" dirty="0">
              <a:solidFill>
                <a:schemeClr val="bg1"/>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22AC08C-348C-7EBE-F964-4AA97EF83B5B}"/>
                  </a:ext>
                </a:extLst>
              </p:cNvPr>
              <p:cNvSpPr txBox="1"/>
              <p:nvPr/>
            </p:nvSpPr>
            <p:spPr>
              <a:xfrm>
                <a:off x="5046132" y="3830982"/>
                <a:ext cx="1928861"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𝑧</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𝑖</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𝑁</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𝑖</m:t>
                                  </m:r>
                                </m:sub>
                              </m:sSub>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𝑖</m:t>
                                  </m:r>
                                </m:sub>
                              </m:sSub>
                            </m:e>
                          </m:nary>
                        </m:num>
                        <m:den>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𝑖</m:t>
                              </m:r>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𝑁</m:t>
                              </m:r>
                            </m:sup>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𝑖</m:t>
                                  </m:r>
                                </m:sub>
                              </m:sSub>
                            </m:e>
                          </m:nary>
                        </m:den>
                      </m:f>
                    </m:oMath>
                  </m:oMathPara>
                </a14:m>
                <a:endParaRPr lang="zh-CN" altLang="en-US" dirty="0">
                  <a:solidFill>
                    <a:schemeClr val="bg1"/>
                  </a:solidFill>
                </a:endParaRPr>
              </a:p>
            </p:txBody>
          </p:sp>
        </mc:Choice>
        <mc:Fallback xmlns="">
          <p:sp>
            <p:nvSpPr>
              <p:cNvPr id="20" name="文本框 19">
                <a:extLst>
                  <a:ext uri="{FF2B5EF4-FFF2-40B4-BE49-F238E27FC236}">
                    <a16:creationId xmlns:a16="http://schemas.microsoft.com/office/drawing/2014/main" id="{122AC08C-348C-7EBE-F964-4AA97EF83B5B}"/>
                  </a:ext>
                </a:extLst>
              </p:cNvPr>
              <p:cNvSpPr txBox="1">
                <a:spLocks noRot="1" noChangeAspect="1" noMove="1" noResize="1" noEditPoints="1" noAdjustHandles="1" noChangeArrowheads="1" noChangeShapeType="1" noTextEdit="1"/>
              </p:cNvSpPr>
              <p:nvPr/>
            </p:nvSpPr>
            <p:spPr>
              <a:xfrm>
                <a:off x="5046132" y="3830982"/>
                <a:ext cx="1928861" cy="63831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668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4DC1-FDBF-9A3B-06D7-4457EEBF8211}"/>
              </a:ext>
            </a:extLst>
          </p:cNvPr>
          <p:cNvSpPr>
            <a:spLocks noGrp="1"/>
          </p:cNvSpPr>
          <p:nvPr>
            <p:ph type="title"/>
          </p:nvPr>
        </p:nvSpPr>
        <p:spPr/>
        <p:txBody>
          <a:bodyPr/>
          <a:lstStyle/>
          <a:p>
            <a:r>
              <a:rPr lang="en-US" altLang="zh-CN" dirty="0"/>
              <a:t>Kriging method</a:t>
            </a:r>
            <a:endParaRPr lang="zh-CN" altLang="en-US" dirty="0"/>
          </a:p>
        </p:txBody>
      </p:sp>
      <p:pic>
        <p:nvPicPr>
          <p:cNvPr id="5" name="图片 4">
            <a:extLst>
              <a:ext uri="{FF2B5EF4-FFF2-40B4-BE49-F238E27FC236}">
                <a16:creationId xmlns:a16="http://schemas.microsoft.com/office/drawing/2014/main" id="{ACB001AD-784D-9465-B6BB-AB31507CAC0E}"/>
              </a:ext>
            </a:extLst>
          </p:cNvPr>
          <p:cNvPicPr>
            <a:picLocks noChangeAspect="1"/>
          </p:cNvPicPr>
          <p:nvPr/>
        </p:nvPicPr>
        <p:blipFill>
          <a:blip r:embed="rId3"/>
          <a:stretch>
            <a:fillRect/>
          </a:stretch>
        </p:blipFill>
        <p:spPr>
          <a:xfrm>
            <a:off x="3844688" y="2904274"/>
            <a:ext cx="3586377" cy="1922244"/>
          </a:xfrm>
          <a:prstGeom prst="rect">
            <a:avLst/>
          </a:prstGeom>
        </p:spPr>
      </p:pic>
      <p:pic>
        <p:nvPicPr>
          <p:cNvPr id="7" name="图片 6">
            <a:extLst>
              <a:ext uri="{FF2B5EF4-FFF2-40B4-BE49-F238E27FC236}">
                <a16:creationId xmlns:a16="http://schemas.microsoft.com/office/drawing/2014/main" id="{DC18BF93-549E-4520-48FF-1850DA71C5EB}"/>
              </a:ext>
            </a:extLst>
          </p:cNvPr>
          <p:cNvPicPr>
            <a:picLocks noChangeAspect="1"/>
          </p:cNvPicPr>
          <p:nvPr/>
        </p:nvPicPr>
        <p:blipFill>
          <a:blip r:embed="rId4"/>
          <a:stretch>
            <a:fillRect/>
          </a:stretch>
        </p:blipFill>
        <p:spPr>
          <a:xfrm>
            <a:off x="7002913" y="2904274"/>
            <a:ext cx="3283249" cy="1922244"/>
          </a:xfrm>
          <a:prstGeom prst="rect">
            <a:avLst/>
          </a:prstGeom>
        </p:spPr>
      </p:pic>
      <p:sp>
        <p:nvSpPr>
          <p:cNvPr id="10" name="文本框 9">
            <a:extLst>
              <a:ext uri="{FF2B5EF4-FFF2-40B4-BE49-F238E27FC236}">
                <a16:creationId xmlns:a16="http://schemas.microsoft.com/office/drawing/2014/main" id="{2C87FE35-11B3-E655-F0DF-FAE09E38B477}"/>
              </a:ext>
            </a:extLst>
          </p:cNvPr>
          <p:cNvSpPr txBox="1"/>
          <p:nvPr/>
        </p:nvSpPr>
        <p:spPr>
          <a:xfrm>
            <a:off x="4340268" y="964504"/>
            <a:ext cx="6181595" cy="369332"/>
          </a:xfrm>
          <a:prstGeom prst="rect">
            <a:avLst/>
          </a:prstGeom>
          <a:noFill/>
        </p:spPr>
        <p:txBody>
          <a:bodyPr wrap="square" rtlCol="0">
            <a:spAutoFit/>
          </a:bodyPr>
          <a:lstStyle/>
          <a:p>
            <a:pPr algn="l"/>
            <a:r>
              <a:rPr lang="en-US" altLang="zh-CN" b="1" dirty="0">
                <a:solidFill>
                  <a:schemeClr val="bg1"/>
                </a:solidFill>
              </a:rPr>
              <a:t>Assumption</a:t>
            </a:r>
            <a:r>
              <a:rPr lang="en-US" altLang="zh-CN" dirty="0">
                <a:solidFill>
                  <a:schemeClr val="bg1"/>
                </a:solidFill>
              </a:rPr>
              <a:t>: stationary, isotropic</a:t>
            </a:r>
            <a:endParaRPr lang="zh-CN" altLang="en-US" dirty="0">
              <a:solidFill>
                <a:schemeClr val="bg1"/>
              </a:solidFill>
            </a:endParaRPr>
          </a:p>
        </p:txBody>
      </p:sp>
      <p:sp>
        <p:nvSpPr>
          <p:cNvPr id="11" name="文本框 10">
            <a:extLst>
              <a:ext uri="{FF2B5EF4-FFF2-40B4-BE49-F238E27FC236}">
                <a16:creationId xmlns:a16="http://schemas.microsoft.com/office/drawing/2014/main" id="{E348F4BF-07CB-E0AB-CDB5-EA3C0394FFE6}"/>
              </a:ext>
            </a:extLst>
          </p:cNvPr>
          <p:cNvSpPr txBox="1"/>
          <p:nvPr/>
        </p:nvSpPr>
        <p:spPr>
          <a:xfrm>
            <a:off x="4394964" y="1459771"/>
            <a:ext cx="6464487" cy="369332"/>
          </a:xfrm>
          <a:prstGeom prst="rect">
            <a:avLst/>
          </a:prstGeom>
          <a:noFill/>
        </p:spPr>
        <p:txBody>
          <a:bodyPr wrap="square" rtlCol="0">
            <a:spAutoFit/>
          </a:bodyPr>
          <a:lstStyle/>
          <a:p>
            <a:pPr algn="l"/>
            <a:r>
              <a:rPr lang="en-US" altLang="zh-CN" dirty="0">
                <a:solidFill>
                  <a:schemeClr val="bg1"/>
                </a:solidFill>
              </a:rPr>
              <a:t>1. Calculate variogram and fit the graph to suitable model</a:t>
            </a:r>
            <a:endParaRPr lang="zh-CN" altLang="en-US" dirty="0">
              <a:solidFill>
                <a:schemeClr val="bg1"/>
              </a:solidFill>
            </a:endParaRPr>
          </a:p>
        </p:txBody>
      </p:sp>
      <p:sp>
        <p:nvSpPr>
          <p:cNvPr id="12" name="文本框 11">
            <a:extLst>
              <a:ext uri="{FF2B5EF4-FFF2-40B4-BE49-F238E27FC236}">
                <a16:creationId xmlns:a16="http://schemas.microsoft.com/office/drawing/2014/main" id="{23D21494-51B3-A265-4435-D380EE5D5730}"/>
              </a:ext>
            </a:extLst>
          </p:cNvPr>
          <p:cNvSpPr txBox="1"/>
          <p:nvPr/>
        </p:nvSpPr>
        <p:spPr>
          <a:xfrm>
            <a:off x="4394964" y="4793619"/>
            <a:ext cx="5863890" cy="369332"/>
          </a:xfrm>
          <a:prstGeom prst="rect">
            <a:avLst/>
          </a:prstGeom>
          <a:noFill/>
        </p:spPr>
        <p:txBody>
          <a:bodyPr wrap="square" rtlCol="0">
            <a:spAutoFit/>
          </a:bodyPr>
          <a:lstStyle/>
          <a:p>
            <a:pPr algn="l"/>
            <a:r>
              <a:rPr lang="en-US" altLang="zh-CN" dirty="0">
                <a:solidFill>
                  <a:schemeClr val="bg1"/>
                </a:solidFill>
              </a:rPr>
              <a:t>2. Calculate weight and predict value for new point</a:t>
            </a:r>
            <a:endParaRPr lang="zh-CN" altLang="en-US" dirty="0">
              <a:solidFill>
                <a:schemeClr val="bg1"/>
              </a:solidFill>
            </a:endParaRPr>
          </a:p>
        </p:txBody>
      </p:sp>
      <p:pic>
        <p:nvPicPr>
          <p:cNvPr id="14" name="图片 13">
            <a:extLst>
              <a:ext uri="{FF2B5EF4-FFF2-40B4-BE49-F238E27FC236}">
                <a16:creationId xmlns:a16="http://schemas.microsoft.com/office/drawing/2014/main" id="{B617984E-7AC5-7C69-064A-378662E2FFE6}"/>
              </a:ext>
            </a:extLst>
          </p:cNvPr>
          <p:cNvPicPr>
            <a:picLocks noChangeAspect="1"/>
          </p:cNvPicPr>
          <p:nvPr/>
        </p:nvPicPr>
        <p:blipFill>
          <a:blip r:embed="rId5"/>
          <a:stretch>
            <a:fillRect/>
          </a:stretch>
        </p:blipFill>
        <p:spPr>
          <a:xfrm>
            <a:off x="4541231" y="5318112"/>
            <a:ext cx="2951356" cy="942450"/>
          </a:xfrm>
          <a:prstGeom prst="rect">
            <a:avLst/>
          </a:prstGeom>
        </p:spPr>
      </p:pic>
      <p:pic>
        <p:nvPicPr>
          <p:cNvPr id="15" name="图片 14">
            <a:extLst>
              <a:ext uri="{FF2B5EF4-FFF2-40B4-BE49-F238E27FC236}">
                <a16:creationId xmlns:a16="http://schemas.microsoft.com/office/drawing/2014/main" id="{68B2C598-4AAA-38C4-B2FA-A3139C29D8A7}"/>
              </a:ext>
            </a:extLst>
          </p:cNvPr>
          <p:cNvPicPr>
            <a:picLocks noChangeAspect="1"/>
          </p:cNvPicPr>
          <p:nvPr/>
        </p:nvPicPr>
        <p:blipFill rotWithShape="1">
          <a:blip r:embed="rId6"/>
          <a:srcRect l="25756" t="2380" r="29514" b="22956"/>
          <a:stretch/>
        </p:blipFill>
        <p:spPr>
          <a:xfrm>
            <a:off x="10286161" y="2683445"/>
            <a:ext cx="1905839" cy="1943596"/>
          </a:xfrm>
          <a:prstGeom prst="rect">
            <a:avLst/>
          </a:prstGeom>
        </p:spPr>
      </p:pic>
      <p:pic>
        <p:nvPicPr>
          <p:cNvPr id="4" name="图片 3">
            <a:extLst>
              <a:ext uri="{FF2B5EF4-FFF2-40B4-BE49-F238E27FC236}">
                <a16:creationId xmlns:a16="http://schemas.microsoft.com/office/drawing/2014/main" id="{DFC46974-886F-294E-C8E5-801FB9B75DC7}"/>
              </a:ext>
            </a:extLst>
          </p:cNvPr>
          <p:cNvPicPr>
            <a:picLocks noChangeAspect="1"/>
          </p:cNvPicPr>
          <p:nvPr/>
        </p:nvPicPr>
        <p:blipFill>
          <a:blip r:embed="rId7"/>
          <a:stretch>
            <a:fillRect/>
          </a:stretch>
        </p:blipFill>
        <p:spPr>
          <a:xfrm>
            <a:off x="4448174" y="1966638"/>
            <a:ext cx="5124450" cy="800100"/>
          </a:xfrm>
          <a:prstGeom prst="rect">
            <a:avLst/>
          </a:prstGeom>
        </p:spPr>
      </p:pic>
      <p:pic>
        <p:nvPicPr>
          <p:cNvPr id="3" name="图片 2">
            <a:extLst>
              <a:ext uri="{FF2B5EF4-FFF2-40B4-BE49-F238E27FC236}">
                <a16:creationId xmlns:a16="http://schemas.microsoft.com/office/drawing/2014/main" id="{CAFFFE7E-82C2-20A1-9B76-25C92C2C3BD9}"/>
              </a:ext>
            </a:extLst>
          </p:cNvPr>
          <p:cNvPicPr>
            <a:picLocks noChangeAspect="1"/>
          </p:cNvPicPr>
          <p:nvPr/>
        </p:nvPicPr>
        <p:blipFill>
          <a:blip r:embed="rId8"/>
          <a:stretch>
            <a:fillRect/>
          </a:stretch>
        </p:blipFill>
        <p:spPr>
          <a:xfrm>
            <a:off x="7948719" y="5162951"/>
            <a:ext cx="3247809" cy="1198171"/>
          </a:xfrm>
          <a:prstGeom prst="rect">
            <a:avLst/>
          </a:prstGeom>
        </p:spPr>
      </p:pic>
      <p:sp>
        <p:nvSpPr>
          <p:cNvPr id="9" name="文本框 8">
            <a:extLst>
              <a:ext uri="{FF2B5EF4-FFF2-40B4-BE49-F238E27FC236}">
                <a16:creationId xmlns:a16="http://schemas.microsoft.com/office/drawing/2014/main" id="{39694D90-F9BE-0B44-0BD6-633DCCD1FB2D}"/>
              </a:ext>
            </a:extLst>
          </p:cNvPr>
          <p:cNvSpPr txBox="1"/>
          <p:nvPr/>
        </p:nvSpPr>
        <p:spPr>
          <a:xfrm>
            <a:off x="7034048" y="5318112"/>
            <a:ext cx="801414" cy="707886"/>
          </a:xfrm>
          <a:prstGeom prst="rect">
            <a:avLst/>
          </a:prstGeom>
          <a:noFill/>
        </p:spPr>
        <p:txBody>
          <a:bodyPr wrap="square" rtlCol="0">
            <a:spAutoFit/>
          </a:bodyPr>
          <a:lstStyle/>
          <a:p>
            <a:pPr algn="l"/>
            <a:r>
              <a:rPr lang="zh-CN" altLang="en-US" sz="4000">
                <a:solidFill>
                  <a:schemeClr val="bg1"/>
                </a:solidFill>
                <a:latin typeface="BatangChe" panose="020B0503020000020004" pitchFamily="49" charset="-127"/>
                <a:ea typeface="BatangChe" panose="020B0503020000020004" pitchFamily="49" charset="-127"/>
              </a:rPr>
              <a:t>←</a:t>
            </a:r>
            <a:endParaRPr lang="en-US" altLang="zh-CN" sz="4000">
              <a:solidFill>
                <a:schemeClr val="bg1"/>
              </a:solidFill>
              <a:latin typeface="BatangChe" panose="020B0503020000020004" pitchFamily="49" charset="-127"/>
              <a:ea typeface="BatangChe" panose="020B0503020000020004" pitchFamily="49" charset="-127"/>
            </a:endParaRPr>
          </a:p>
        </p:txBody>
      </p:sp>
      <p:pic>
        <p:nvPicPr>
          <p:cNvPr id="2052" name="Picture 4" descr="A Data Scientist Friendly Variogram Tutorial for Quantifying Spatial  Continuity | by Fouad Faraj | Towards Data Science">
            <a:extLst>
              <a:ext uri="{FF2B5EF4-FFF2-40B4-BE49-F238E27FC236}">
                <a16:creationId xmlns:a16="http://schemas.microsoft.com/office/drawing/2014/main" id="{D0046312-0356-04A5-AA2F-9169136560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290" t="2254" r="19955"/>
          <a:stretch/>
        </p:blipFill>
        <p:spPr bwMode="auto">
          <a:xfrm>
            <a:off x="214128" y="4058796"/>
            <a:ext cx="2769296" cy="27900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culating the difference squared between the paired locations">
            <a:extLst>
              <a:ext uri="{FF2B5EF4-FFF2-40B4-BE49-F238E27FC236}">
                <a16:creationId xmlns:a16="http://schemas.microsoft.com/office/drawing/2014/main" id="{B1230A61-369C-D8E3-8820-3800D99D2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27" y="1273412"/>
            <a:ext cx="3429000"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31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6A69-8A3D-0623-4F46-8F213B0C4585}"/>
              </a:ext>
            </a:extLst>
          </p:cNvPr>
          <p:cNvSpPr>
            <a:spLocks noGrp="1"/>
          </p:cNvSpPr>
          <p:nvPr>
            <p:ph type="title"/>
          </p:nvPr>
        </p:nvSpPr>
        <p:spPr>
          <a:xfrm>
            <a:off x="582329" y="-142660"/>
            <a:ext cx="9724390" cy="929159"/>
          </a:xfrm>
        </p:spPr>
        <p:txBody>
          <a:bodyPr>
            <a:normAutofit/>
          </a:bodyPr>
          <a:lstStyle/>
          <a:p>
            <a:r>
              <a:rPr lang="en-US" altLang="zh-CN" dirty="0"/>
              <a:t>Anisotropic variogram</a:t>
            </a:r>
            <a:endParaRPr lang="zh-CN" altLang="en-US" dirty="0"/>
          </a:p>
        </p:txBody>
      </p:sp>
      <p:pic>
        <p:nvPicPr>
          <p:cNvPr id="5" name="图片 4" descr="图形用户界面&#10;&#10;描述已自动生成">
            <a:extLst>
              <a:ext uri="{FF2B5EF4-FFF2-40B4-BE49-F238E27FC236}">
                <a16:creationId xmlns:a16="http://schemas.microsoft.com/office/drawing/2014/main" id="{3C1BD190-C9CF-FDFB-5FC5-237BF9BEDB84}"/>
              </a:ext>
            </a:extLst>
          </p:cNvPr>
          <p:cNvPicPr>
            <a:picLocks noChangeAspect="1"/>
          </p:cNvPicPr>
          <p:nvPr/>
        </p:nvPicPr>
        <p:blipFill rotWithShape="1">
          <a:blip r:embed="rId3">
            <a:extLst>
              <a:ext uri="{28A0092B-C50C-407E-A947-70E740481C1C}">
                <a14:useLocalDpi xmlns:a14="http://schemas.microsoft.com/office/drawing/2010/main" val="0"/>
              </a:ext>
            </a:extLst>
          </a:blip>
          <a:srcRect t="9468"/>
          <a:stretch/>
        </p:blipFill>
        <p:spPr>
          <a:xfrm>
            <a:off x="472429" y="3028381"/>
            <a:ext cx="3390075" cy="2768738"/>
          </a:xfrm>
          <a:prstGeom prst="rect">
            <a:avLst/>
          </a:prstGeom>
        </p:spPr>
      </p:pic>
      <p:pic>
        <p:nvPicPr>
          <p:cNvPr id="4" name="图片 3" descr="图表, 散点图&#10;&#10;描述已自动生成">
            <a:extLst>
              <a:ext uri="{FF2B5EF4-FFF2-40B4-BE49-F238E27FC236}">
                <a16:creationId xmlns:a16="http://schemas.microsoft.com/office/drawing/2014/main" id="{55388F6B-80C9-2DAF-934B-3827D4370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225" y="3019992"/>
            <a:ext cx="6658188" cy="2941221"/>
          </a:xfrm>
          <a:prstGeom prst="rect">
            <a:avLst/>
          </a:prstGeom>
        </p:spPr>
      </p:pic>
      <p:pic>
        <p:nvPicPr>
          <p:cNvPr id="8" name="图片 7">
            <a:extLst>
              <a:ext uri="{FF2B5EF4-FFF2-40B4-BE49-F238E27FC236}">
                <a16:creationId xmlns:a16="http://schemas.microsoft.com/office/drawing/2014/main" id="{F3153B9A-3E21-40C5-00F6-3AB3D46881F8}"/>
              </a:ext>
            </a:extLst>
          </p:cNvPr>
          <p:cNvPicPr>
            <a:picLocks noChangeAspect="1"/>
          </p:cNvPicPr>
          <p:nvPr/>
        </p:nvPicPr>
        <p:blipFill>
          <a:blip r:embed="rId5"/>
          <a:stretch>
            <a:fillRect/>
          </a:stretch>
        </p:blipFill>
        <p:spPr>
          <a:xfrm>
            <a:off x="740410" y="1331283"/>
            <a:ext cx="5753100" cy="857250"/>
          </a:xfrm>
          <a:prstGeom prst="rect">
            <a:avLst/>
          </a:prstGeom>
        </p:spPr>
      </p:pic>
    </p:spTree>
    <p:extLst>
      <p:ext uri="{BB962C8B-B14F-4D97-AF65-F5344CB8AC3E}">
        <p14:creationId xmlns:p14="http://schemas.microsoft.com/office/powerpoint/2010/main" val="3676063443"/>
      </p:ext>
    </p:extLst>
  </p:cSld>
  <p:clrMapOvr>
    <a:masterClrMapping/>
  </p:clrMapOvr>
</p:sld>
</file>

<file path=ppt/theme/theme1.xml><?xml version="1.0" encoding="utf-8"?>
<a:theme xmlns:a="http://schemas.openxmlformats.org/drawingml/2006/main" name="自定义">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cap="flat" cmpd="sng" algn="ctr">
          <a:solidFill>
            <a:schemeClr val="dk1"/>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dk1"/>
        </a:fontRef>
      </a:style>
    </a:spDef>
    <a:txDef>
      <a:spPr>
        <a:noFill/>
      </a:spPr>
      <a:bodyPr wrap="square">
        <a:spAutoFit/>
      </a:bodyPr>
      <a:lstStyle>
        <a:defPPr algn="l">
          <a:defRPr dirty="0">
            <a:solidFill>
              <a:schemeClr val="bg1"/>
            </a:solidFill>
          </a:defRPr>
        </a:defPPr>
      </a:lstStyle>
    </a:txDef>
  </a:objectDefaults>
  <a:extraClrSchemeLst/>
  <a:extLst>
    <a:ext uri="{05A4C25C-085E-4340-85A3-A5531E510DB2}">
      <thm15:themeFamily xmlns:thm15="http://schemas.microsoft.com/office/thememl/2012/main" name="Office_72332790_TF78853419_Win32.potx" id="{5D2DC102-ACE5-4B12-93A7-1D448F11D1C9}" vid="{6D1E3C48-13E8-4D63-89AC-106DBDAEE8D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65A0425C01A17A49A3D975FA7AB9FB74" ma:contentTypeVersion="18" ma:contentTypeDescription="新建文档。" ma:contentTypeScope="" ma:versionID="cdb013127c93e6703690051923a68d7f">
  <xsd:schema xmlns:xsd="http://www.w3.org/2001/XMLSchema" xmlns:xs="http://www.w3.org/2001/XMLSchema" xmlns:p="http://schemas.microsoft.com/office/2006/metadata/properties" xmlns:ns3="d4d70453-36a3-47ad-b8c9-bc7d3069af3c" xmlns:ns4="9ee4a5e2-271e-40b3-b845-4f6530619480" targetNamespace="http://schemas.microsoft.com/office/2006/metadata/properties" ma:root="true" ma:fieldsID="262308c4afdcd99ceb7f2227e70dce34" ns3:_="" ns4:_="">
    <xsd:import namespace="d4d70453-36a3-47ad-b8c9-bc7d3069af3c"/>
    <xsd:import namespace="9ee4a5e2-271e-40b3-b845-4f653061948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CR"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d70453-36a3-47ad-b8c9-bc7d3069a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e4a5e2-271e-40b3-b845-4f6530619480" elementFormDefault="qualified">
    <xsd:import namespace="http://schemas.microsoft.com/office/2006/documentManagement/types"/>
    <xsd:import namespace="http://schemas.microsoft.com/office/infopath/2007/PartnerControls"/>
    <xsd:element name="SharedWithUsers" ma:index="12"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享对象详细信息" ma:internalName="SharedWithDetails" ma:readOnly="true">
      <xsd:simpleType>
        <xsd:restriction base="dms:Note">
          <xsd:maxLength value="255"/>
        </xsd:restriction>
      </xsd:simpleType>
    </xsd:element>
    <xsd:element name="SharingHintHash" ma:index="14" nillable="true" ma:displayName="共享提示哈希"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d70453-36a3-47ad-b8c9-bc7d3069af3c" xsi:nil="true"/>
    <_activity xmlns="d4d70453-36a3-47ad-b8c9-bc7d3069af3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5F0583-A22F-46AB-B9EF-BF43B2BEAD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d70453-36a3-47ad-b8c9-bc7d3069af3c"/>
    <ds:schemaRef ds:uri="9ee4a5e2-271e-40b3-b845-4f6530619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d4d70453-36a3-47ad-b8c9-bc7d3069af3c"/>
    <ds:schemaRef ds:uri="http://purl.org/dc/elements/1.1/"/>
    <ds:schemaRef ds:uri="9ee4a5e2-271e-40b3-b845-4f6530619480"/>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{85B1C616-85D8-406B-9408-B6E5BFD2FC9B}tf78853419_win32</Template>
  <TotalTime>8852</TotalTime>
  <Words>3321</Words>
  <Application>Microsoft Office PowerPoint</Application>
  <PresentationFormat>宽屏</PresentationFormat>
  <Paragraphs>438</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-apple-system</vt:lpstr>
      <vt:lpstr>BatangChe</vt:lpstr>
      <vt:lpstr>Harding</vt:lpstr>
      <vt:lpstr>Microsoft YaHei UI</vt:lpstr>
      <vt:lpstr>PingFang SC</vt:lpstr>
      <vt:lpstr>黑体</vt:lpstr>
      <vt:lpstr>Arial</vt:lpstr>
      <vt:lpstr>Calibri</vt:lpstr>
      <vt:lpstr>Cambria Math</vt:lpstr>
      <vt:lpstr>Helvetica</vt:lpstr>
      <vt:lpstr>Noto Sans</vt:lpstr>
      <vt:lpstr>自定义</vt:lpstr>
      <vt:lpstr>Presentation</vt:lpstr>
      <vt:lpstr>Content</vt:lpstr>
      <vt:lpstr>Background-Spatial transcriptomics </vt:lpstr>
      <vt:lpstr>PowerPoint 演示文稿</vt:lpstr>
      <vt:lpstr>Spatial autocorrelation</vt:lpstr>
      <vt:lpstr>Visualization-Moran’I </vt:lpstr>
      <vt:lpstr>Gene prediction algorithm</vt:lpstr>
      <vt:lpstr>Kriging method</vt:lpstr>
      <vt:lpstr>Anisotropic variogram</vt:lpstr>
      <vt:lpstr>GWR-Geographically Weighted Regression</vt:lpstr>
      <vt:lpstr>Fitting and Prediction results</vt:lpstr>
      <vt:lpstr>MGWR-Multiscale Geographically Weighted Regression</vt:lpstr>
      <vt:lpstr>PowerPoint 演示文稿</vt:lpstr>
      <vt:lpstr>PowerPoint 演示文稿</vt:lpstr>
      <vt:lpstr>Integration Method in Spatial transcriptomics</vt:lpstr>
      <vt:lpstr>Kriging Interpolation &amp; Result</vt:lpstr>
      <vt:lpstr>Upsample</vt:lpstr>
      <vt:lpstr>Upsample result</vt:lpstr>
      <vt:lpstr>Downsample </vt:lpstr>
      <vt:lpstr>Downsample result</vt:lpstr>
      <vt:lpstr>Future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Ming LIN (20413259)</dc:creator>
  <cp:lastModifiedBy>铭 林</cp:lastModifiedBy>
  <cp:revision>1</cp:revision>
  <dcterms:created xsi:type="dcterms:W3CDTF">2024-07-26T03:46:05Z</dcterms:created>
  <dcterms:modified xsi:type="dcterms:W3CDTF">2024-08-09T08:55:28Z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0x01010065A0425C01A17A49A3D975FA7AB9FB74</vt:lpwstr>
  </property>
</Properties>
</file>